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9" r:id="rId3"/>
    <p:sldMasterId id="2147483690" r:id="rId4"/>
    <p:sldMasterId id="2147483691" r:id="rId5"/>
    <p:sldMasterId id="214748369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Lst>
  <p:sldSz cy="5143500" cx="9144000"/>
  <p:notesSz cx="6858000" cy="9144000"/>
  <p:embeddedFontLst>
    <p:embeddedFont>
      <p:font typeface="Proxima Nova"/>
      <p:regular r:id="rId21"/>
      <p:bold r:id="rId22"/>
      <p:italic r:id="rId23"/>
      <p:boldItalic r:id="rId24"/>
    </p:embeddedFont>
    <p:embeddedFont>
      <p:font typeface="Overpas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font" Target="fonts/ProximaNova-bold.fntdata"/><Relationship Id="rId21" Type="http://schemas.openxmlformats.org/officeDocument/2006/relationships/font" Target="fonts/ProximaNova-regular.fntdata"/><Relationship Id="rId24" Type="http://schemas.openxmlformats.org/officeDocument/2006/relationships/font" Target="fonts/ProximaNova-boldItalic.fntdata"/><Relationship Id="rId23" Type="http://schemas.openxmlformats.org/officeDocument/2006/relationships/font" Target="fonts/ProximaNova-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2.xml"/><Relationship Id="rId26" Type="http://schemas.openxmlformats.org/officeDocument/2006/relationships/font" Target="fonts/Overpass-bold.fntdata"/><Relationship Id="rId25" Type="http://schemas.openxmlformats.org/officeDocument/2006/relationships/font" Target="fonts/Overpass-regular.fntdata"/><Relationship Id="rId28" Type="http://schemas.openxmlformats.org/officeDocument/2006/relationships/font" Target="fonts/Overpass-boldItalic.fntdata"/><Relationship Id="rId27" Type="http://schemas.openxmlformats.org/officeDocument/2006/relationships/font" Target="fonts/Overpass-italic.fntdata"/><Relationship Id="rId5" Type="http://schemas.openxmlformats.org/officeDocument/2006/relationships/slideMaster" Target="slideMasters/slideMaster3.xml"/><Relationship Id="rId6" Type="http://schemas.openxmlformats.org/officeDocument/2006/relationships/slideMaster" Target="slideMasters/slideMaster4.xml"/><Relationship Id="rId7" Type="http://schemas.openxmlformats.org/officeDocument/2006/relationships/notesMaster" Target="notesMasters/notesMaster1.xml"/><Relationship Id="rId8" Type="http://schemas.openxmlformats.org/officeDocument/2006/relationships/slide" Target="slides/slide1.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3d946fe0a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d946fe0a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9cb401f26f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9cb401f26f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9cb401f26f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9cb401f26f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9cb401f26f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9cb401f26f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00262c6b6_0_2: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marR="0" rtl="0" algn="l">
              <a:spcBef>
                <a:spcPts val="0"/>
              </a:spcBef>
              <a:spcAft>
                <a:spcPts val="0"/>
              </a:spcAft>
              <a:buClr>
                <a:schemeClr val="dk1"/>
              </a:buClr>
              <a:buFont typeface="Arial"/>
              <a:buNone/>
            </a:pPr>
            <a:r>
              <a:t/>
            </a:r>
            <a:endParaRPr b="0" i="0" sz="1100" u="none" cap="none" strike="noStrike">
              <a:solidFill>
                <a:schemeClr val="dk1"/>
              </a:solidFill>
              <a:latin typeface="Arial"/>
              <a:ea typeface="Arial"/>
              <a:cs typeface="Arial"/>
              <a:sym typeface="Arial"/>
            </a:endParaRPr>
          </a:p>
        </p:txBody>
      </p:sp>
      <p:sp>
        <p:nvSpPr>
          <p:cNvPr id="335" name="Google Shape;335;g200262c6b6_0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3d946fe0a1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3d946fe0a1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3d946fe0a1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3d946fe0a1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9cb401f26f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9cb401f26f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3d946fe0a1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3d946fe0a1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9cb401f26f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9cb401f26f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3d946fe0a1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3d946fe0a1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9cb401f26f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9cb401f26f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3d946fe0a1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3d946fe0a1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0.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6.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type="title">
  <p:cSld name="TITLE">
    <p:spTree>
      <p:nvGrpSpPr>
        <p:cNvPr id="11" name="Shape 11"/>
        <p:cNvGrpSpPr/>
        <p:nvPr/>
      </p:nvGrpSpPr>
      <p:grpSpPr>
        <a:xfrm>
          <a:off x="0" y="0"/>
          <a:ext cx="0" cy="0"/>
          <a:chOff x="0" y="0"/>
          <a:chExt cx="0" cy="0"/>
        </a:xfrm>
      </p:grpSpPr>
      <p:sp>
        <p:nvSpPr>
          <p:cNvPr id="12" name="Google Shape;12;p2"/>
          <p:cNvSpPr txBox="1"/>
          <p:nvPr>
            <p:ph idx="12" type="sldNum"/>
          </p:nvPr>
        </p:nvSpPr>
        <p:spPr>
          <a:xfrm>
            <a:off x="103328" y="4733944"/>
            <a:ext cx="360600" cy="393600"/>
          </a:xfrm>
          <a:prstGeom prst="rect">
            <a:avLst/>
          </a:prstGeom>
        </p:spPr>
        <p:txBody>
          <a:bodyPr anchorCtr="0" anchor="t" bIns="91425" lIns="91425" spcFirstLastPara="1" rIns="91425" wrap="square" tIns="91425">
            <a:noAutofit/>
          </a:bodyPr>
          <a:lstStyle>
            <a:lvl1pPr lvl="0" rtl="0">
              <a:buNone/>
              <a:defRPr>
                <a:latin typeface="Proxima Nova"/>
                <a:ea typeface="Proxima Nova"/>
                <a:cs typeface="Proxima Nova"/>
                <a:sym typeface="Proxima Nova"/>
              </a:defRPr>
            </a:lvl1pPr>
            <a:lvl2pPr lvl="1" rtl="0">
              <a:buNone/>
              <a:defRPr>
                <a:latin typeface="Proxima Nova"/>
                <a:ea typeface="Proxima Nova"/>
                <a:cs typeface="Proxima Nova"/>
                <a:sym typeface="Proxima Nova"/>
              </a:defRPr>
            </a:lvl2pPr>
            <a:lvl3pPr lvl="2" rtl="0">
              <a:buNone/>
              <a:defRPr>
                <a:latin typeface="Proxima Nova"/>
                <a:ea typeface="Proxima Nova"/>
                <a:cs typeface="Proxima Nova"/>
                <a:sym typeface="Proxima Nova"/>
              </a:defRPr>
            </a:lvl3pPr>
            <a:lvl4pPr lvl="3" rtl="0">
              <a:buNone/>
              <a:defRPr>
                <a:latin typeface="Proxima Nova"/>
                <a:ea typeface="Proxima Nova"/>
                <a:cs typeface="Proxima Nova"/>
                <a:sym typeface="Proxima Nova"/>
              </a:defRPr>
            </a:lvl4pPr>
            <a:lvl5pPr lvl="4" rtl="0">
              <a:buNone/>
              <a:defRPr>
                <a:latin typeface="Proxima Nova"/>
                <a:ea typeface="Proxima Nova"/>
                <a:cs typeface="Proxima Nova"/>
                <a:sym typeface="Proxima Nova"/>
              </a:defRPr>
            </a:lvl5pPr>
            <a:lvl6pPr lvl="5" rtl="0">
              <a:buNone/>
              <a:defRPr>
                <a:latin typeface="Proxima Nova"/>
                <a:ea typeface="Proxima Nova"/>
                <a:cs typeface="Proxima Nova"/>
                <a:sym typeface="Proxima Nova"/>
              </a:defRPr>
            </a:lvl6pPr>
            <a:lvl7pPr lvl="6" rtl="0">
              <a:buNone/>
              <a:defRPr>
                <a:latin typeface="Proxima Nova"/>
                <a:ea typeface="Proxima Nova"/>
                <a:cs typeface="Proxima Nova"/>
                <a:sym typeface="Proxima Nova"/>
              </a:defRPr>
            </a:lvl7pPr>
            <a:lvl8pPr lvl="7" rtl="0">
              <a:buNone/>
              <a:defRPr>
                <a:latin typeface="Proxima Nova"/>
                <a:ea typeface="Proxima Nova"/>
                <a:cs typeface="Proxima Nova"/>
                <a:sym typeface="Proxima Nova"/>
              </a:defRPr>
            </a:lvl8pPr>
            <a:lvl9pPr lvl="8" rtl="0">
              <a:buNone/>
              <a:defRPr>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
        <p:nvSpPr>
          <p:cNvPr id="13" name="Google Shape;13;p2"/>
          <p:cNvSpPr txBox="1"/>
          <p:nvPr>
            <p:ph idx="1" type="subTitle"/>
          </p:nvPr>
        </p:nvSpPr>
        <p:spPr>
          <a:xfrm>
            <a:off x="826650" y="1708181"/>
            <a:ext cx="3753900" cy="246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600">
                <a:latin typeface="Proxima Nova"/>
                <a:ea typeface="Proxima Nova"/>
                <a:cs typeface="Proxima Nova"/>
                <a:sym typeface="Proxima Nova"/>
              </a:defRPr>
            </a:lvl1pPr>
            <a:lvl2pPr lvl="1" rtl="0">
              <a:spcBef>
                <a:spcPts val="0"/>
              </a:spcBef>
              <a:spcAft>
                <a:spcPts val="0"/>
              </a:spcAft>
              <a:buNone/>
              <a:defRPr sz="1600">
                <a:latin typeface="Proxima Nova"/>
                <a:ea typeface="Proxima Nova"/>
                <a:cs typeface="Proxima Nova"/>
                <a:sym typeface="Proxima Nova"/>
              </a:defRPr>
            </a:lvl2pPr>
            <a:lvl3pPr lvl="2" rtl="0">
              <a:spcBef>
                <a:spcPts val="0"/>
              </a:spcBef>
              <a:spcAft>
                <a:spcPts val="0"/>
              </a:spcAft>
              <a:buNone/>
              <a:defRPr sz="1600">
                <a:latin typeface="Proxima Nova"/>
                <a:ea typeface="Proxima Nova"/>
                <a:cs typeface="Proxima Nova"/>
                <a:sym typeface="Proxima Nova"/>
              </a:defRPr>
            </a:lvl3pPr>
            <a:lvl4pPr lvl="3" rtl="0">
              <a:spcBef>
                <a:spcPts val="0"/>
              </a:spcBef>
              <a:spcAft>
                <a:spcPts val="0"/>
              </a:spcAft>
              <a:buNone/>
              <a:defRPr sz="1600">
                <a:latin typeface="Proxima Nova"/>
                <a:ea typeface="Proxima Nova"/>
                <a:cs typeface="Proxima Nova"/>
                <a:sym typeface="Proxima Nova"/>
              </a:defRPr>
            </a:lvl4pPr>
            <a:lvl5pPr lvl="4" rtl="0">
              <a:spcBef>
                <a:spcPts val="0"/>
              </a:spcBef>
              <a:spcAft>
                <a:spcPts val="0"/>
              </a:spcAft>
              <a:buNone/>
              <a:defRPr sz="1600">
                <a:latin typeface="Proxima Nova"/>
                <a:ea typeface="Proxima Nova"/>
                <a:cs typeface="Proxima Nova"/>
                <a:sym typeface="Proxima Nova"/>
              </a:defRPr>
            </a:lvl5pPr>
            <a:lvl6pPr lvl="5" rtl="0">
              <a:spcBef>
                <a:spcPts val="0"/>
              </a:spcBef>
              <a:spcAft>
                <a:spcPts val="0"/>
              </a:spcAft>
              <a:buNone/>
              <a:defRPr sz="1600">
                <a:latin typeface="Proxima Nova"/>
                <a:ea typeface="Proxima Nova"/>
                <a:cs typeface="Proxima Nova"/>
                <a:sym typeface="Proxima Nova"/>
              </a:defRPr>
            </a:lvl6pPr>
            <a:lvl7pPr lvl="6" rtl="0">
              <a:spcBef>
                <a:spcPts val="0"/>
              </a:spcBef>
              <a:spcAft>
                <a:spcPts val="0"/>
              </a:spcAft>
              <a:buNone/>
              <a:defRPr sz="1600">
                <a:latin typeface="Proxima Nova"/>
                <a:ea typeface="Proxima Nova"/>
                <a:cs typeface="Proxima Nova"/>
                <a:sym typeface="Proxima Nova"/>
              </a:defRPr>
            </a:lvl7pPr>
            <a:lvl8pPr lvl="7" rtl="0">
              <a:spcBef>
                <a:spcPts val="0"/>
              </a:spcBef>
              <a:spcAft>
                <a:spcPts val="0"/>
              </a:spcAft>
              <a:buNone/>
              <a:defRPr sz="1600">
                <a:latin typeface="Proxima Nova"/>
                <a:ea typeface="Proxima Nova"/>
                <a:cs typeface="Proxima Nova"/>
                <a:sym typeface="Proxima Nova"/>
              </a:defRPr>
            </a:lvl8pPr>
            <a:lvl9pPr lvl="8" rtl="0">
              <a:spcBef>
                <a:spcPts val="0"/>
              </a:spcBef>
              <a:spcAft>
                <a:spcPts val="0"/>
              </a:spcAft>
              <a:buNone/>
              <a:defRPr sz="1600">
                <a:latin typeface="Proxima Nova"/>
                <a:ea typeface="Proxima Nova"/>
                <a:cs typeface="Proxima Nova"/>
                <a:sym typeface="Proxima Nova"/>
              </a:defRPr>
            </a:lvl9pPr>
          </a:lstStyle>
          <a:p/>
        </p:txBody>
      </p:sp>
      <p:sp>
        <p:nvSpPr>
          <p:cNvPr id="14" name="Google Shape;14;p2"/>
          <p:cNvSpPr txBox="1"/>
          <p:nvPr>
            <p:ph idx="2" type="subTitle"/>
          </p:nvPr>
        </p:nvSpPr>
        <p:spPr>
          <a:xfrm>
            <a:off x="826650" y="1999125"/>
            <a:ext cx="3753900" cy="2463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200">
                <a:solidFill>
                  <a:schemeClr val="dk2"/>
                </a:solidFill>
                <a:latin typeface="Proxima Nova"/>
                <a:ea typeface="Proxima Nova"/>
                <a:cs typeface="Proxima Nova"/>
                <a:sym typeface="Proxima Nova"/>
              </a:defRPr>
            </a:lvl1pPr>
            <a:lvl2pPr lvl="1" rtl="0">
              <a:spcBef>
                <a:spcPts val="0"/>
              </a:spcBef>
              <a:spcAft>
                <a:spcPts val="0"/>
              </a:spcAft>
              <a:buNone/>
              <a:defRPr sz="1200">
                <a:solidFill>
                  <a:schemeClr val="dk2"/>
                </a:solidFill>
                <a:latin typeface="Proxima Nova"/>
                <a:ea typeface="Proxima Nova"/>
                <a:cs typeface="Proxima Nova"/>
                <a:sym typeface="Proxima Nova"/>
              </a:defRPr>
            </a:lvl2pPr>
            <a:lvl3pPr lvl="2" rtl="0">
              <a:spcBef>
                <a:spcPts val="0"/>
              </a:spcBef>
              <a:spcAft>
                <a:spcPts val="0"/>
              </a:spcAft>
              <a:buNone/>
              <a:defRPr sz="1200">
                <a:solidFill>
                  <a:schemeClr val="dk2"/>
                </a:solidFill>
                <a:latin typeface="Proxima Nova"/>
                <a:ea typeface="Proxima Nova"/>
                <a:cs typeface="Proxima Nova"/>
                <a:sym typeface="Proxima Nova"/>
              </a:defRPr>
            </a:lvl3pPr>
            <a:lvl4pPr lvl="3" rtl="0">
              <a:spcBef>
                <a:spcPts val="0"/>
              </a:spcBef>
              <a:spcAft>
                <a:spcPts val="0"/>
              </a:spcAft>
              <a:buNone/>
              <a:defRPr sz="1200">
                <a:solidFill>
                  <a:schemeClr val="dk2"/>
                </a:solidFill>
                <a:latin typeface="Proxima Nova"/>
                <a:ea typeface="Proxima Nova"/>
                <a:cs typeface="Proxima Nova"/>
                <a:sym typeface="Proxima Nova"/>
              </a:defRPr>
            </a:lvl4pPr>
            <a:lvl5pPr lvl="4" rtl="0">
              <a:spcBef>
                <a:spcPts val="0"/>
              </a:spcBef>
              <a:spcAft>
                <a:spcPts val="0"/>
              </a:spcAft>
              <a:buNone/>
              <a:defRPr sz="1200">
                <a:solidFill>
                  <a:schemeClr val="dk2"/>
                </a:solidFill>
                <a:latin typeface="Proxima Nova"/>
                <a:ea typeface="Proxima Nova"/>
                <a:cs typeface="Proxima Nova"/>
                <a:sym typeface="Proxima Nova"/>
              </a:defRPr>
            </a:lvl5pPr>
            <a:lvl6pPr lvl="5" rtl="0">
              <a:spcBef>
                <a:spcPts val="0"/>
              </a:spcBef>
              <a:spcAft>
                <a:spcPts val="0"/>
              </a:spcAft>
              <a:buNone/>
              <a:defRPr sz="1200">
                <a:solidFill>
                  <a:schemeClr val="dk2"/>
                </a:solidFill>
                <a:latin typeface="Proxima Nova"/>
                <a:ea typeface="Proxima Nova"/>
                <a:cs typeface="Proxima Nova"/>
                <a:sym typeface="Proxima Nova"/>
              </a:defRPr>
            </a:lvl6pPr>
            <a:lvl7pPr lvl="6" rtl="0">
              <a:spcBef>
                <a:spcPts val="0"/>
              </a:spcBef>
              <a:spcAft>
                <a:spcPts val="0"/>
              </a:spcAft>
              <a:buNone/>
              <a:defRPr sz="1200">
                <a:solidFill>
                  <a:schemeClr val="dk2"/>
                </a:solidFill>
                <a:latin typeface="Proxima Nova"/>
                <a:ea typeface="Proxima Nova"/>
                <a:cs typeface="Proxima Nova"/>
                <a:sym typeface="Proxima Nova"/>
              </a:defRPr>
            </a:lvl7pPr>
            <a:lvl8pPr lvl="7" rtl="0">
              <a:spcBef>
                <a:spcPts val="0"/>
              </a:spcBef>
              <a:spcAft>
                <a:spcPts val="0"/>
              </a:spcAft>
              <a:buNone/>
              <a:defRPr sz="1200">
                <a:solidFill>
                  <a:schemeClr val="dk2"/>
                </a:solidFill>
                <a:latin typeface="Proxima Nova"/>
                <a:ea typeface="Proxima Nova"/>
                <a:cs typeface="Proxima Nova"/>
                <a:sym typeface="Proxima Nova"/>
              </a:defRPr>
            </a:lvl8pPr>
            <a:lvl9pPr lvl="8" rtl="0">
              <a:spcBef>
                <a:spcPts val="0"/>
              </a:spcBef>
              <a:spcAft>
                <a:spcPts val="0"/>
              </a:spcAft>
              <a:buNone/>
              <a:defRPr sz="1200">
                <a:solidFill>
                  <a:schemeClr val="dk2"/>
                </a:solidFill>
                <a:latin typeface="Proxima Nova"/>
                <a:ea typeface="Proxima Nova"/>
                <a:cs typeface="Proxima Nova"/>
                <a:sym typeface="Proxima Nova"/>
              </a:defRPr>
            </a:lvl9pPr>
          </a:lstStyle>
          <a:p/>
        </p:txBody>
      </p:sp>
      <p:sp>
        <p:nvSpPr>
          <p:cNvPr id="15" name="Google Shape;15;p2"/>
          <p:cNvSpPr txBox="1"/>
          <p:nvPr>
            <p:ph idx="3" type="subTitle"/>
          </p:nvPr>
        </p:nvSpPr>
        <p:spPr>
          <a:xfrm>
            <a:off x="4630950" y="1708181"/>
            <a:ext cx="3753900" cy="246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600">
                <a:latin typeface="Proxima Nova"/>
                <a:ea typeface="Proxima Nova"/>
                <a:cs typeface="Proxima Nova"/>
                <a:sym typeface="Proxima Nova"/>
              </a:defRPr>
            </a:lvl1pPr>
            <a:lvl2pPr lvl="1" rtl="0">
              <a:spcBef>
                <a:spcPts val="0"/>
              </a:spcBef>
              <a:spcAft>
                <a:spcPts val="0"/>
              </a:spcAft>
              <a:buNone/>
              <a:defRPr sz="1600">
                <a:latin typeface="Proxima Nova"/>
                <a:ea typeface="Proxima Nova"/>
                <a:cs typeface="Proxima Nova"/>
                <a:sym typeface="Proxima Nova"/>
              </a:defRPr>
            </a:lvl2pPr>
            <a:lvl3pPr lvl="2" rtl="0">
              <a:spcBef>
                <a:spcPts val="0"/>
              </a:spcBef>
              <a:spcAft>
                <a:spcPts val="0"/>
              </a:spcAft>
              <a:buNone/>
              <a:defRPr sz="1600">
                <a:latin typeface="Proxima Nova"/>
                <a:ea typeface="Proxima Nova"/>
                <a:cs typeface="Proxima Nova"/>
                <a:sym typeface="Proxima Nova"/>
              </a:defRPr>
            </a:lvl3pPr>
            <a:lvl4pPr lvl="3" rtl="0">
              <a:spcBef>
                <a:spcPts val="0"/>
              </a:spcBef>
              <a:spcAft>
                <a:spcPts val="0"/>
              </a:spcAft>
              <a:buNone/>
              <a:defRPr sz="1600">
                <a:latin typeface="Proxima Nova"/>
                <a:ea typeface="Proxima Nova"/>
                <a:cs typeface="Proxima Nova"/>
                <a:sym typeface="Proxima Nova"/>
              </a:defRPr>
            </a:lvl4pPr>
            <a:lvl5pPr lvl="4" rtl="0">
              <a:spcBef>
                <a:spcPts val="0"/>
              </a:spcBef>
              <a:spcAft>
                <a:spcPts val="0"/>
              </a:spcAft>
              <a:buNone/>
              <a:defRPr sz="1600">
                <a:latin typeface="Proxima Nova"/>
                <a:ea typeface="Proxima Nova"/>
                <a:cs typeface="Proxima Nova"/>
                <a:sym typeface="Proxima Nova"/>
              </a:defRPr>
            </a:lvl5pPr>
            <a:lvl6pPr lvl="5" rtl="0">
              <a:spcBef>
                <a:spcPts val="0"/>
              </a:spcBef>
              <a:spcAft>
                <a:spcPts val="0"/>
              </a:spcAft>
              <a:buNone/>
              <a:defRPr sz="1600">
                <a:latin typeface="Proxima Nova"/>
                <a:ea typeface="Proxima Nova"/>
                <a:cs typeface="Proxima Nova"/>
                <a:sym typeface="Proxima Nova"/>
              </a:defRPr>
            </a:lvl6pPr>
            <a:lvl7pPr lvl="6" rtl="0">
              <a:spcBef>
                <a:spcPts val="0"/>
              </a:spcBef>
              <a:spcAft>
                <a:spcPts val="0"/>
              </a:spcAft>
              <a:buNone/>
              <a:defRPr sz="1600">
                <a:latin typeface="Proxima Nova"/>
                <a:ea typeface="Proxima Nova"/>
                <a:cs typeface="Proxima Nova"/>
                <a:sym typeface="Proxima Nova"/>
              </a:defRPr>
            </a:lvl7pPr>
            <a:lvl8pPr lvl="7" rtl="0">
              <a:spcBef>
                <a:spcPts val="0"/>
              </a:spcBef>
              <a:spcAft>
                <a:spcPts val="0"/>
              </a:spcAft>
              <a:buNone/>
              <a:defRPr sz="1600">
                <a:latin typeface="Proxima Nova"/>
                <a:ea typeface="Proxima Nova"/>
                <a:cs typeface="Proxima Nova"/>
                <a:sym typeface="Proxima Nova"/>
              </a:defRPr>
            </a:lvl8pPr>
            <a:lvl9pPr lvl="8" rtl="0">
              <a:spcBef>
                <a:spcPts val="0"/>
              </a:spcBef>
              <a:spcAft>
                <a:spcPts val="0"/>
              </a:spcAft>
              <a:buNone/>
              <a:defRPr sz="1600">
                <a:latin typeface="Proxima Nova"/>
                <a:ea typeface="Proxima Nova"/>
                <a:cs typeface="Proxima Nova"/>
                <a:sym typeface="Proxima Nova"/>
              </a:defRPr>
            </a:lvl9pPr>
          </a:lstStyle>
          <a:p/>
        </p:txBody>
      </p:sp>
      <p:sp>
        <p:nvSpPr>
          <p:cNvPr id="16" name="Google Shape;16;p2"/>
          <p:cNvSpPr txBox="1"/>
          <p:nvPr>
            <p:ph idx="4" type="subTitle"/>
          </p:nvPr>
        </p:nvSpPr>
        <p:spPr>
          <a:xfrm>
            <a:off x="4630950" y="1999125"/>
            <a:ext cx="3753900" cy="2463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200">
                <a:solidFill>
                  <a:schemeClr val="dk2"/>
                </a:solidFill>
                <a:latin typeface="Proxima Nova"/>
                <a:ea typeface="Proxima Nova"/>
                <a:cs typeface="Proxima Nova"/>
                <a:sym typeface="Proxima Nova"/>
              </a:defRPr>
            </a:lvl1pPr>
            <a:lvl2pPr lvl="1" rtl="0">
              <a:spcBef>
                <a:spcPts val="0"/>
              </a:spcBef>
              <a:spcAft>
                <a:spcPts val="0"/>
              </a:spcAft>
              <a:buNone/>
              <a:defRPr sz="1200">
                <a:solidFill>
                  <a:schemeClr val="dk2"/>
                </a:solidFill>
                <a:latin typeface="Proxima Nova"/>
                <a:ea typeface="Proxima Nova"/>
                <a:cs typeface="Proxima Nova"/>
                <a:sym typeface="Proxima Nova"/>
              </a:defRPr>
            </a:lvl2pPr>
            <a:lvl3pPr lvl="2" rtl="0">
              <a:spcBef>
                <a:spcPts val="0"/>
              </a:spcBef>
              <a:spcAft>
                <a:spcPts val="0"/>
              </a:spcAft>
              <a:buNone/>
              <a:defRPr sz="1200">
                <a:solidFill>
                  <a:schemeClr val="dk2"/>
                </a:solidFill>
                <a:latin typeface="Proxima Nova"/>
                <a:ea typeface="Proxima Nova"/>
                <a:cs typeface="Proxima Nova"/>
                <a:sym typeface="Proxima Nova"/>
              </a:defRPr>
            </a:lvl3pPr>
            <a:lvl4pPr lvl="3" rtl="0">
              <a:spcBef>
                <a:spcPts val="0"/>
              </a:spcBef>
              <a:spcAft>
                <a:spcPts val="0"/>
              </a:spcAft>
              <a:buNone/>
              <a:defRPr sz="1200">
                <a:solidFill>
                  <a:schemeClr val="dk2"/>
                </a:solidFill>
                <a:latin typeface="Proxima Nova"/>
                <a:ea typeface="Proxima Nova"/>
                <a:cs typeface="Proxima Nova"/>
                <a:sym typeface="Proxima Nova"/>
              </a:defRPr>
            </a:lvl4pPr>
            <a:lvl5pPr lvl="4" rtl="0">
              <a:spcBef>
                <a:spcPts val="0"/>
              </a:spcBef>
              <a:spcAft>
                <a:spcPts val="0"/>
              </a:spcAft>
              <a:buNone/>
              <a:defRPr sz="1200">
                <a:solidFill>
                  <a:schemeClr val="dk2"/>
                </a:solidFill>
                <a:latin typeface="Proxima Nova"/>
                <a:ea typeface="Proxima Nova"/>
                <a:cs typeface="Proxima Nova"/>
                <a:sym typeface="Proxima Nova"/>
              </a:defRPr>
            </a:lvl5pPr>
            <a:lvl6pPr lvl="5" rtl="0">
              <a:spcBef>
                <a:spcPts val="0"/>
              </a:spcBef>
              <a:spcAft>
                <a:spcPts val="0"/>
              </a:spcAft>
              <a:buNone/>
              <a:defRPr sz="1200">
                <a:solidFill>
                  <a:schemeClr val="dk2"/>
                </a:solidFill>
                <a:latin typeface="Proxima Nova"/>
                <a:ea typeface="Proxima Nova"/>
                <a:cs typeface="Proxima Nova"/>
                <a:sym typeface="Proxima Nova"/>
              </a:defRPr>
            </a:lvl6pPr>
            <a:lvl7pPr lvl="6" rtl="0">
              <a:spcBef>
                <a:spcPts val="0"/>
              </a:spcBef>
              <a:spcAft>
                <a:spcPts val="0"/>
              </a:spcAft>
              <a:buNone/>
              <a:defRPr sz="1200">
                <a:solidFill>
                  <a:schemeClr val="dk2"/>
                </a:solidFill>
                <a:latin typeface="Proxima Nova"/>
                <a:ea typeface="Proxima Nova"/>
                <a:cs typeface="Proxima Nova"/>
                <a:sym typeface="Proxima Nova"/>
              </a:defRPr>
            </a:lvl7pPr>
            <a:lvl8pPr lvl="7" rtl="0">
              <a:spcBef>
                <a:spcPts val="0"/>
              </a:spcBef>
              <a:spcAft>
                <a:spcPts val="0"/>
              </a:spcAft>
              <a:buNone/>
              <a:defRPr sz="1200">
                <a:solidFill>
                  <a:schemeClr val="dk2"/>
                </a:solidFill>
                <a:latin typeface="Proxima Nova"/>
                <a:ea typeface="Proxima Nova"/>
                <a:cs typeface="Proxima Nova"/>
                <a:sym typeface="Proxima Nova"/>
              </a:defRPr>
            </a:lvl8pPr>
            <a:lvl9pPr lvl="8" rtl="0">
              <a:spcBef>
                <a:spcPts val="0"/>
              </a:spcBef>
              <a:spcAft>
                <a:spcPts val="0"/>
              </a:spcAft>
              <a:buNone/>
              <a:defRPr sz="1200">
                <a:solidFill>
                  <a:schemeClr val="dk2"/>
                </a:solidFill>
                <a:latin typeface="Proxima Nova"/>
                <a:ea typeface="Proxima Nova"/>
                <a:cs typeface="Proxima Nova"/>
                <a:sym typeface="Proxima Nova"/>
              </a:defRPr>
            </a:lvl9pPr>
          </a:lstStyle>
          <a:p/>
        </p:txBody>
      </p:sp>
      <p:sp>
        <p:nvSpPr>
          <p:cNvPr id="17" name="Google Shape;17;p2"/>
          <p:cNvSpPr txBox="1"/>
          <p:nvPr>
            <p:ph idx="5" type="subTitle"/>
          </p:nvPr>
        </p:nvSpPr>
        <p:spPr>
          <a:xfrm>
            <a:off x="826650" y="2325375"/>
            <a:ext cx="3753900" cy="246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600">
                <a:latin typeface="Proxima Nova"/>
                <a:ea typeface="Proxima Nova"/>
                <a:cs typeface="Proxima Nova"/>
                <a:sym typeface="Proxima Nova"/>
              </a:defRPr>
            </a:lvl1pPr>
            <a:lvl2pPr lvl="1" rtl="0">
              <a:spcBef>
                <a:spcPts val="0"/>
              </a:spcBef>
              <a:spcAft>
                <a:spcPts val="0"/>
              </a:spcAft>
              <a:buNone/>
              <a:defRPr sz="1600">
                <a:latin typeface="Proxima Nova"/>
                <a:ea typeface="Proxima Nova"/>
                <a:cs typeface="Proxima Nova"/>
                <a:sym typeface="Proxima Nova"/>
              </a:defRPr>
            </a:lvl2pPr>
            <a:lvl3pPr lvl="2" rtl="0">
              <a:spcBef>
                <a:spcPts val="0"/>
              </a:spcBef>
              <a:spcAft>
                <a:spcPts val="0"/>
              </a:spcAft>
              <a:buNone/>
              <a:defRPr sz="1600">
                <a:latin typeface="Proxima Nova"/>
                <a:ea typeface="Proxima Nova"/>
                <a:cs typeface="Proxima Nova"/>
                <a:sym typeface="Proxima Nova"/>
              </a:defRPr>
            </a:lvl3pPr>
            <a:lvl4pPr lvl="3" rtl="0">
              <a:spcBef>
                <a:spcPts val="0"/>
              </a:spcBef>
              <a:spcAft>
                <a:spcPts val="0"/>
              </a:spcAft>
              <a:buNone/>
              <a:defRPr sz="1600">
                <a:latin typeface="Proxima Nova"/>
                <a:ea typeface="Proxima Nova"/>
                <a:cs typeface="Proxima Nova"/>
                <a:sym typeface="Proxima Nova"/>
              </a:defRPr>
            </a:lvl4pPr>
            <a:lvl5pPr lvl="4" rtl="0">
              <a:spcBef>
                <a:spcPts val="0"/>
              </a:spcBef>
              <a:spcAft>
                <a:spcPts val="0"/>
              </a:spcAft>
              <a:buNone/>
              <a:defRPr sz="1600">
                <a:latin typeface="Proxima Nova"/>
                <a:ea typeface="Proxima Nova"/>
                <a:cs typeface="Proxima Nova"/>
                <a:sym typeface="Proxima Nova"/>
              </a:defRPr>
            </a:lvl5pPr>
            <a:lvl6pPr lvl="5" rtl="0">
              <a:spcBef>
                <a:spcPts val="0"/>
              </a:spcBef>
              <a:spcAft>
                <a:spcPts val="0"/>
              </a:spcAft>
              <a:buNone/>
              <a:defRPr sz="1600">
                <a:latin typeface="Proxima Nova"/>
                <a:ea typeface="Proxima Nova"/>
                <a:cs typeface="Proxima Nova"/>
                <a:sym typeface="Proxima Nova"/>
              </a:defRPr>
            </a:lvl6pPr>
            <a:lvl7pPr lvl="6" rtl="0">
              <a:spcBef>
                <a:spcPts val="0"/>
              </a:spcBef>
              <a:spcAft>
                <a:spcPts val="0"/>
              </a:spcAft>
              <a:buNone/>
              <a:defRPr sz="1600">
                <a:latin typeface="Proxima Nova"/>
                <a:ea typeface="Proxima Nova"/>
                <a:cs typeface="Proxima Nova"/>
                <a:sym typeface="Proxima Nova"/>
              </a:defRPr>
            </a:lvl7pPr>
            <a:lvl8pPr lvl="7" rtl="0">
              <a:spcBef>
                <a:spcPts val="0"/>
              </a:spcBef>
              <a:spcAft>
                <a:spcPts val="0"/>
              </a:spcAft>
              <a:buNone/>
              <a:defRPr sz="1600">
                <a:latin typeface="Proxima Nova"/>
                <a:ea typeface="Proxima Nova"/>
                <a:cs typeface="Proxima Nova"/>
                <a:sym typeface="Proxima Nova"/>
              </a:defRPr>
            </a:lvl8pPr>
            <a:lvl9pPr lvl="8" rtl="0">
              <a:spcBef>
                <a:spcPts val="0"/>
              </a:spcBef>
              <a:spcAft>
                <a:spcPts val="0"/>
              </a:spcAft>
              <a:buNone/>
              <a:defRPr sz="1600">
                <a:latin typeface="Proxima Nova"/>
                <a:ea typeface="Proxima Nova"/>
                <a:cs typeface="Proxima Nova"/>
                <a:sym typeface="Proxima Nova"/>
              </a:defRPr>
            </a:lvl9pPr>
          </a:lstStyle>
          <a:p/>
        </p:txBody>
      </p:sp>
      <p:sp>
        <p:nvSpPr>
          <p:cNvPr id="18" name="Google Shape;18;p2"/>
          <p:cNvSpPr txBox="1"/>
          <p:nvPr>
            <p:ph idx="6" type="subTitle"/>
          </p:nvPr>
        </p:nvSpPr>
        <p:spPr>
          <a:xfrm>
            <a:off x="826650" y="2616319"/>
            <a:ext cx="3753900" cy="2463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200">
                <a:solidFill>
                  <a:schemeClr val="dk2"/>
                </a:solidFill>
                <a:latin typeface="Proxima Nova"/>
                <a:ea typeface="Proxima Nova"/>
                <a:cs typeface="Proxima Nova"/>
                <a:sym typeface="Proxima Nova"/>
              </a:defRPr>
            </a:lvl1pPr>
            <a:lvl2pPr lvl="1" rtl="0">
              <a:spcBef>
                <a:spcPts val="0"/>
              </a:spcBef>
              <a:spcAft>
                <a:spcPts val="0"/>
              </a:spcAft>
              <a:buNone/>
              <a:defRPr sz="1200">
                <a:solidFill>
                  <a:schemeClr val="dk2"/>
                </a:solidFill>
                <a:latin typeface="Proxima Nova"/>
                <a:ea typeface="Proxima Nova"/>
                <a:cs typeface="Proxima Nova"/>
                <a:sym typeface="Proxima Nova"/>
              </a:defRPr>
            </a:lvl2pPr>
            <a:lvl3pPr lvl="2" rtl="0">
              <a:spcBef>
                <a:spcPts val="0"/>
              </a:spcBef>
              <a:spcAft>
                <a:spcPts val="0"/>
              </a:spcAft>
              <a:buNone/>
              <a:defRPr sz="1200">
                <a:solidFill>
                  <a:schemeClr val="dk2"/>
                </a:solidFill>
                <a:latin typeface="Proxima Nova"/>
                <a:ea typeface="Proxima Nova"/>
                <a:cs typeface="Proxima Nova"/>
                <a:sym typeface="Proxima Nova"/>
              </a:defRPr>
            </a:lvl3pPr>
            <a:lvl4pPr lvl="3" rtl="0">
              <a:spcBef>
                <a:spcPts val="0"/>
              </a:spcBef>
              <a:spcAft>
                <a:spcPts val="0"/>
              </a:spcAft>
              <a:buNone/>
              <a:defRPr sz="1200">
                <a:solidFill>
                  <a:schemeClr val="dk2"/>
                </a:solidFill>
                <a:latin typeface="Proxima Nova"/>
                <a:ea typeface="Proxima Nova"/>
                <a:cs typeface="Proxima Nova"/>
                <a:sym typeface="Proxima Nova"/>
              </a:defRPr>
            </a:lvl4pPr>
            <a:lvl5pPr lvl="4" rtl="0">
              <a:spcBef>
                <a:spcPts val="0"/>
              </a:spcBef>
              <a:spcAft>
                <a:spcPts val="0"/>
              </a:spcAft>
              <a:buNone/>
              <a:defRPr sz="1200">
                <a:solidFill>
                  <a:schemeClr val="dk2"/>
                </a:solidFill>
                <a:latin typeface="Proxima Nova"/>
                <a:ea typeface="Proxima Nova"/>
                <a:cs typeface="Proxima Nova"/>
                <a:sym typeface="Proxima Nova"/>
              </a:defRPr>
            </a:lvl5pPr>
            <a:lvl6pPr lvl="5" rtl="0">
              <a:spcBef>
                <a:spcPts val="0"/>
              </a:spcBef>
              <a:spcAft>
                <a:spcPts val="0"/>
              </a:spcAft>
              <a:buNone/>
              <a:defRPr sz="1200">
                <a:solidFill>
                  <a:schemeClr val="dk2"/>
                </a:solidFill>
                <a:latin typeface="Proxima Nova"/>
                <a:ea typeface="Proxima Nova"/>
                <a:cs typeface="Proxima Nova"/>
                <a:sym typeface="Proxima Nova"/>
              </a:defRPr>
            </a:lvl6pPr>
            <a:lvl7pPr lvl="6" rtl="0">
              <a:spcBef>
                <a:spcPts val="0"/>
              </a:spcBef>
              <a:spcAft>
                <a:spcPts val="0"/>
              </a:spcAft>
              <a:buNone/>
              <a:defRPr sz="1200">
                <a:solidFill>
                  <a:schemeClr val="dk2"/>
                </a:solidFill>
                <a:latin typeface="Proxima Nova"/>
                <a:ea typeface="Proxima Nova"/>
                <a:cs typeface="Proxima Nova"/>
                <a:sym typeface="Proxima Nova"/>
              </a:defRPr>
            </a:lvl7pPr>
            <a:lvl8pPr lvl="7" rtl="0">
              <a:spcBef>
                <a:spcPts val="0"/>
              </a:spcBef>
              <a:spcAft>
                <a:spcPts val="0"/>
              </a:spcAft>
              <a:buNone/>
              <a:defRPr sz="1200">
                <a:solidFill>
                  <a:schemeClr val="dk2"/>
                </a:solidFill>
                <a:latin typeface="Proxima Nova"/>
                <a:ea typeface="Proxima Nova"/>
                <a:cs typeface="Proxima Nova"/>
                <a:sym typeface="Proxima Nova"/>
              </a:defRPr>
            </a:lvl8pPr>
            <a:lvl9pPr lvl="8" rtl="0">
              <a:spcBef>
                <a:spcPts val="0"/>
              </a:spcBef>
              <a:spcAft>
                <a:spcPts val="0"/>
              </a:spcAft>
              <a:buNone/>
              <a:defRPr sz="1200">
                <a:solidFill>
                  <a:schemeClr val="dk2"/>
                </a:solidFill>
                <a:latin typeface="Proxima Nova"/>
                <a:ea typeface="Proxima Nova"/>
                <a:cs typeface="Proxima Nova"/>
                <a:sym typeface="Proxima Nova"/>
              </a:defRPr>
            </a:lvl9pPr>
          </a:lstStyle>
          <a:p/>
        </p:txBody>
      </p:sp>
      <p:sp>
        <p:nvSpPr>
          <p:cNvPr id="19" name="Google Shape;19;p2"/>
          <p:cNvSpPr txBox="1"/>
          <p:nvPr>
            <p:ph idx="7" type="subTitle"/>
          </p:nvPr>
        </p:nvSpPr>
        <p:spPr>
          <a:xfrm>
            <a:off x="4630950" y="2325375"/>
            <a:ext cx="3753900" cy="246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a:latin typeface="Proxima Nova"/>
                <a:ea typeface="Proxima Nova"/>
                <a:cs typeface="Proxima Nova"/>
                <a:sym typeface="Proxima Nova"/>
              </a:defRPr>
            </a:lvl1pPr>
            <a:lvl2pPr lvl="1" rtl="0">
              <a:spcBef>
                <a:spcPts val="0"/>
              </a:spcBef>
              <a:spcAft>
                <a:spcPts val="0"/>
              </a:spcAft>
              <a:buNone/>
              <a:defRPr>
                <a:latin typeface="Proxima Nova"/>
                <a:ea typeface="Proxima Nova"/>
                <a:cs typeface="Proxima Nova"/>
                <a:sym typeface="Proxima Nova"/>
              </a:defRPr>
            </a:lvl2pPr>
            <a:lvl3pPr lvl="2" rtl="0">
              <a:spcBef>
                <a:spcPts val="0"/>
              </a:spcBef>
              <a:spcAft>
                <a:spcPts val="0"/>
              </a:spcAft>
              <a:buNone/>
              <a:defRPr>
                <a:latin typeface="Proxima Nova"/>
                <a:ea typeface="Proxima Nova"/>
                <a:cs typeface="Proxima Nova"/>
                <a:sym typeface="Proxima Nova"/>
              </a:defRPr>
            </a:lvl3pPr>
            <a:lvl4pPr lvl="3" rtl="0">
              <a:spcBef>
                <a:spcPts val="0"/>
              </a:spcBef>
              <a:spcAft>
                <a:spcPts val="0"/>
              </a:spcAft>
              <a:buNone/>
              <a:defRPr>
                <a:latin typeface="Proxima Nova"/>
                <a:ea typeface="Proxima Nova"/>
                <a:cs typeface="Proxima Nova"/>
                <a:sym typeface="Proxima Nova"/>
              </a:defRPr>
            </a:lvl4pPr>
            <a:lvl5pPr lvl="4" rtl="0">
              <a:spcBef>
                <a:spcPts val="0"/>
              </a:spcBef>
              <a:spcAft>
                <a:spcPts val="0"/>
              </a:spcAft>
              <a:buNone/>
              <a:defRPr>
                <a:latin typeface="Proxima Nova"/>
                <a:ea typeface="Proxima Nova"/>
                <a:cs typeface="Proxima Nova"/>
                <a:sym typeface="Proxima Nova"/>
              </a:defRPr>
            </a:lvl5pPr>
            <a:lvl6pPr lvl="5" rtl="0">
              <a:spcBef>
                <a:spcPts val="0"/>
              </a:spcBef>
              <a:spcAft>
                <a:spcPts val="0"/>
              </a:spcAft>
              <a:buNone/>
              <a:defRPr>
                <a:latin typeface="Proxima Nova"/>
                <a:ea typeface="Proxima Nova"/>
                <a:cs typeface="Proxima Nova"/>
                <a:sym typeface="Proxima Nova"/>
              </a:defRPr>
            </a:lvl6pPr>
            <a:lvl7pPr lvl="6" rtl="0">
              <a:spcBef>
                <a:spcPts val="0"/>
              </a:spcBef>
              <a:spcAft>
                <a:spcPts val="0"/>
              </a:spcAft>
              <a:buNone/>
              <a:defRPr>
                <a:latin typeface="Proxima Nova"/>
                <a:ea typeface="Proxima Nova"/>
                <a:cs typeface="Proxima Nova"/>
                <a:sym typeface="Proxima Nova"/>
              </a:defRPr>
            </a:lvl7pPr>
            <a:lvl8pPr lvl="7" rtl="0">
              <a:spcBef>
                <a:spcPts val="0"/>
              </a:spcBef>
              <a:spcAft>
                <a:spcPts val="0"/>
              </a:spcAft>
              <a:buNone/>
              <a:defRPr>
                <a:latin typeface="Proxima Nova"/>
                <a:ea typeface="Proxima Nova"/>
                <a:cs typeface="Proxima Nova"/>
                <a:sym typeface="Proxima Nova"/>
              </a:defRPr>
            </a:lvl8pPr>
            <a:lvl9pPr lvl="8" rtl="0">
              <a:spcBef>
                <a:spcPts val="0"/>
              </a:spcBef>
              <a:spcAft>
                <a:spcPts val="0"/>
              </a:spcAft>
              <a:buNone/>
              <a:defRPr>
                <a:latin typeface="Proxima Nova"/>
                <a:ea typeface="Proxima Nova"/>
                <a:cs typeface="Proxima Nova"/>
                <a:sym typeface="Proxima Nova"/>
              </a:defRPr>
            </a:lvl9pPr>
          </a:lstStyle>
          <a:p/>
        </p:txBody>
      </p:sp>
      <p:sp>
        <p:nvSpPr>
          <p:cNvPr id="20" name="Google Shape;20;p2"/>
          <p:cNvSpPr txBox="1"/>
          <p:nvPr>
            <p:ph idx="8" type="subTitle"/>
          </p:nvPr>
        </p:nvSpPr>
        <p:spPr>
          <a:xfrm>
            <a:off x="4630950" y="2616319"/>
            <a:ext cx="3753900" cy="2463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200">
                <a:solidFill>
                  <a:schemeClr val="dk2"/>
                </a:solidFill>
                <a:latin typeface="Proxima Nova"/>
                <a:ea typeface="Proxima Nova"/>
                <a:cs typeface="Proxima Nova"/>
                <a:sym typeface="Proxima Nova"/>
              </a:defRPr>
            </a:lvl1pPr>
            <a:lvl2pPr lvl="1" rtl="0">
              <a:spcBef>
                <a:spcPts val="0"/>
              </a:spcBef>
              <a:spcAft>
                <a:spcPts val="0"/>
              </a:spcAft>
              <a:buNone/>
              <a:defRPr sz="1200">
                <a:solidFill>
                  <a:schemeClr val="dk2"/>
                </a:solidFill>
                <a:latin typeface="Proxima Nova"/>
                <a:ea typeface="Proxima Nova"/>
                <a:cs typeface="Proxima Nova"/>
                <a:sym typeface="Proxima Nova"/>
              </a:defRPr>
            </a:lvl2pPr>
            <a:lvl3pPr lvl="2" rtl="0">
              <a:spcBef>
                <a:spcPts val="0"/>
              </a:spcBef>
              <a:spcAft>
                <a:spcPts val="0"/>
              </a:spcAft>
              <a:buNone/>
              <a:defRPr sz="1200">
                <a:solidFill>
                  <a:schemeClr val="dk2"/>
                </a:solidFill>
                <a:latin typeface="Proxima Nova"/>
                <a:ea typeface="Proxima Nova"/>
                <a:cs typeface="Proxima Nova"/>
                <a:sym typeface="Proxima Nova"/>
              </a:defRPr>
            </a:lvl3pPr>
            <a:lvl4pPr lvl="3" rtl="0">
              <a:spcBef>
                <a:spcPts val="0"/>
              </a:spcBef>
              <a:spcAft>
                <a:spcPts val="0"/>
              </a:spcAft>
              <a:buNone/>
              <a:defRPr sz="1200">
                <a:solidFill>
                  <a:schemeClr val="dk2"/>
                </a:solidFill>
                <a:latin typeface="Proxima Nova"/>
                <a:ea typeface="Proxima Nova"/>
                <a:cs typeface="Proxima Nova"/>
                <a:sym typeface="Proxima Nova"/>
              </a:defRPr>
            </a:lvl4pPr>
            <a:lvl5pPr lvl="4" rtl="0">
              <a:spcBef>
                <a:spcPts val="0"/>
              </a:spcBef>
              <a:spcAft>
                <a:spcPts val="0"/>
              </a:spcAft>
              <a:buNone/>
              <a:defRPr sz="1200">
                <a:solidFill>
                  <a:schemeClr val="dk2"/>
                </a:solidFill>
                <a:latin typeface="Proxima Nova"/>
                <a:ea typeface="Proxima Nova"/>
                <a:cs typeface="Proxima Nova"/>
                <a:sym typeface="Proxima Nova"/>
              </a:defRPr>
            </a:lvl5pPr>
            <a:lvl6pPr lvl="5" rtl="0">
              <a:spcBef>
                <a:spcPts val="0"/>
              </a:spcBef>
              <a:spcAft>
                <a:spcPts val="0"/>
              </a:spcAft>
              <a:buNone/>
              <a:defRPr sz="1200">
                <a:solidFill>
                  <a:schemeClr val="dk2"/>
                </a:solidFill>
                <a:latin typeface="Proxima Nova"/>
                <a:ea typeface="Proxima Nova"/>
                <a:cs typeface="Proxima Nova"/>
                <a:sym typeface="Proxima Nova"/>
              </a:defRPr>
            </a:lvl6pPr>
            <a:lvl7pPr lvl="6" rtl="0">
              <a:spcBef>
                <a:spcPts val="0"/>
              </a:spcBef>
              <a:spcAft>
                <a:spcPts val="0"/>
              </a:spcAft>
              <a:buNone/>
              <a:defRPr sz="1200">
                <a:solidFill>
                  <a:schemeClr val="dk2"/>
                </a:solidFill>
                <a:latin typeface="Proxima Nova"/>
                <a:ea typeface="Proxima Nova"/>
                <a:cs typeface="Proxima Nova"/>
                <a:sym typeface="Proxima Nova"/>
              </a:defRPr>
            </a:lvl7pPr>
            <a:lvl8pPr lvl="7" rtl="0">
              <a:spcBef>
                <a:spcPts val="0"/>
              </a:spcBef>
              <a:spcAft>
                <a:spcPts val="0"/>
              </a:spcAft>
              <a:buNone/>
              <a:defRPr sz="1200">
                <a:solidFill>
                  <a:schemeClr val="dk2"/>
                </a:solidFill>
                <a:latin typeface="Proxima Nova"/>
                <a:ea typeface="Proxima Nova"/>
                <a:cs typeface="Proxima Nova"/>
                <a:sym typeface="Proxima Nova"/>
              </a:defRPr>
            </a:lvl8pPr>
            <a:lvl9pPr lvl="8" rtl="0">
              <a:spcBef>
                <a:spcPts val="0"/>
              </a:spcBef>
              <a:spcAft>
                <a:spcPts val="0"/>
              </a:spcAft>
              <a:buNone/>
              <a:defRPr sz="1200">
                <a:solidFill>
                  <a:schemeClr val="dk2"/>
                </a:solidFill>
                <a:latin typeface="Proxima Nova"/>
                <a:ea typeface="Proxima Nova"/>
                <a:cs typeface="Proxima Nova"/>
                <a:sym typeface="Proxima Nova"/>
              </a:defRPr>
            </a:lvl9pPr>
          </a:lstStyle>
          <a:p/>
        </p:txBody>
      </p:sp>
      <p:sp>
        <p:nvSpPr>
          <p:cNvPr id="21" name="Google Shape;21;p2"/>
          <p:cNvSpPr txBox="1"/>
          <p:nvPr>
            <p:ph idx="9" type="subTitle"/>
          </p:nvPr>
        </p:nvSpPr>
        <p:spPr>
          <a:xfrm>
            <a:off x="826650" y="2942569"/>
            <a:ext cx="3753900" cy="246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600">
                <a:latin typeface="Proxima Nova"/>
                <a:ea typeface="Proxima Nova"/>
                <a:cs typeface="Proxima Nova"/>
                <a:sym typeface="Proxima Nova"/>
              </a:defRPr>
            </a:lvl1pPr>
            <a:lvl2pPr lvl="1" rtl="0">
              <a:spcBef>
                <a:spcPts val="0"/>
              </a:spcBef>
              <a:spcAft>
                <a:spcPts val="0"/>
              </a:spcAft>
              <a:buNone/>
              <a:defRPr sz="1600">
                <a:latin typeface="Proxima Nova"/>
                <a:ea typeface="Proxima Nova"/>
                <a:cs typeface="Proxima Nova"/>
                <a:sym typeface="Proxima Nova"/>
              </a:defRPr>
            </a:lvl2pPr>
            <a:lvl3pPr lvl="2" rtl="0">
              <a:spcBef>
                <a:spcPts val="0"/>
              </a:spcBef>
              <a:spcAft>
                <a:spcPts val="0"/>
              </a:spcAft>
              <a:buNone/>
              <a:defRPr sz="1600">
                <a:latin typeface="Proxima Nova"/>
                <a:ea typeface="Proxima Nova"/>
                <a:cs typeface="Proxima Nova"/>
                <a:sym typeface="Proxima Nova"/>
              </a:defRPr>
            </a:lvl3pPr>
            <a:lvl4pPr lvl="3" rtl="0">
              <a:spcBef>
                <a:spcPts val="0"/>
              </a:spcBef>
              <a:spcAft>
                <a:spcPts val="0"/>
              </a:spcAft>
              <a:buNone/>
              <a:defRPr sz="1600">
                <a:latin typeface="Proxima Nova"/>
                <a:ea typeface="Proxima Nova"/>
                <a:cs typeface="Proxima Nova"/>
                <a:sym typeface="Proxima Nova"/>
              </a:defRPr>
            </a:lvl4pPr>
            <a:lvl5pPr lvl="4" rtl="0">
              <a:spcBef>
                <a:spcPts val="0"/>
              </a:spcBef>
              <a:spcAft>
                <a:spcPts val="0"/>
              </a:spcAft>
              <a:buNone/>
              <a:defRPr sz="1600">
                <a:latin typeface="Proxima Nova"/>
                <a:ea typeface="Proxima Nova"/>
                <a:cs typeface="Proxima Nova"/>
                <a:sym typeface="Proxima Nova"/>
              </a:defRPr>
            </a:lvl5pPr>
            <a:lvl6pPr lvl="5" rtl="0">
              <a:spcBef>
                <a:spcPts val="0"/>
              </a:spcBef>
              <a:spcAft>
                <a:spcPts val="0"/>
              </a:spcAft>
              <a:buNone/>
              <a:defRPr sz="1600">
                <a:latin typeface="Proxima Nova"/>
                <a:ea typeface="Proxima Nova"/>
                <a:cs typeface="Proxima Nova"/>
                <a:sym typeface="Proxima Nova"/>
              </a:defRPr>
            </a:lvl6pPr>
            <a:lvl7pPr lvl="6" rtl="0">
              <a:spcBef>
                <a:spcPts val="0"/>
              </a:spcBef>
              <a:spcAft>
                <a:spcPts val="0"/>
              </a:spcAft>
              <a:buNone/>
              <a:defRPr sz="1600">
                <a:latin typeface="Proxima Nova"/>
                <a:ea typeface="Proxima Nova"/>
                <a:cs typeface="Proxima Nova"/>
                <a:sym typeface="Proxima Nova"/>
              </a:defRPr>
            </a:lvl7pPr>
            <a:lvl8pPr lvl="7" rtl="0">
              <a:spcBef>
                <a:spcPts val="0"/>
              </a:spcBef>
              <a:spcAft>
                <a:spcPts val="0"/>
              </a:spcAft>
              <a:buNone/>
              <a:defRPr sz="1600">
                <a:latin typeface="Proxima Nova"/>
                <a:ea typeface="Proxima Nova"/>
                <a:cs typeface="Proxima Nova"/>
                <a:sym typeface="Proxima Nova"/>
              </a:defRPr>
            </a:lvl8pPr>
            <a:lvl9pPr lvl="8" rtl="0">
              <a:spcBef>
                <a:spcPts val="0"/>
              </a:spcBef>
              <a:spcAft>
                <a:spcPts val="0"/>
              </a:spcAft>
              <a:buNone/>
              <a:defRPr sz="1600">
                <a:latin typeface="Proxima Nova"/>
                <a:ea typeface="Proxima Nova"/>
                <a:cs typeface="Proxima Nova"/>
                <a:sym typeface="Proxima Nova"/>
              </a:defRPr>
            </a:lvl9pPr>
          </a:lstStyle>
          <a:p/>
        </p:txBody>
      </p:sp>
      <p:sp>
        <p:nvSpPr>
          <p:cNvPr id="22" name="Google Shape;22;p2"/>
          <p:cNvSpPr txBox="1"/>
          <p:nvPr>
            <p:ph idx="13" type="subTitle"/>
          </p:nvPr>
        </p:nvSpPr>
        <p:spPr>
          <a:xfrm>
            <a:off x="826650" y="3233513"/>
            <a:ext cx="3753900" cy="2463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200">
                <a:solidFill>
                  <a:schemeClr val="dk2"/>
                </a:solidFill>
                <a:latin typeface="Proxima Nova"/>
                <a:ea typeface="Proxima Nova"/>
                <a:cs typeface="Proxima Nova"/>
                <a:sym typeface="Proxima Nova"/>
              </a:defRPr>
            </a:lvl1pPr>
            <a:lvl2pPr lvl="1" rtl="0">
              <a:spcBef>
                <a:spcPts val="0"/>
              </a:spcBef>
              <a:spcAft>
                <a:spcPts val="0"/>
              </a:spcAft>
              <a:buNone/>
              <a:defRPr sz="1200">
                <a:solidFill>
                  <a:schemeClr val="dk2"/>
                </a:solidFill>
                <a:latin typeface="Proxima Nova"/>
                <a:ea typeface="Proxima Nova"/>
                <a:cs typeface="Proxima Nova"/>
                <a:sym typeface="Proxima Nova"/>
              </a:defRPr>
            </a:lvl2pPr>
            <a:lvl3pPr lvl="2" rtl="0">
              <a:spcBef>
                <a:spcPts val="0"/>
              </a:spcBef>
              <a:spcAft>
                <a:spcPts val="0"/>
              </a:spcAft>
              <a:buNone/>
              <a:defRPr sz="1200">
                <a:solidFill>
                  <a:schemeClr val="dk2"/>
                </a:solidFill>
                <a:latin typeface="Proxima Nova"/>
                <a:ea typeface="Proxima Nova"/>
                <a:cs typeface="Proxima Nova"/>
                <a:sym typeface="Proxima Nova"/>
              </a:defRPr>
            </a:lvl3pPr>
            <a:lvl4pPr lvl="3" rtl="0">
              <a:spcBef>
                <a:spcPts val="0"/>
              </a:spcBef>
              <a:spcAft>
                <a:spcPts val="0"/>
              </a:spcAft>
              <a:buNone/>
              <a:defRPr sz="1200">
                <a:solidFill>
                  <a:schemeClr val="dk2"/>
                </a:solidFill>
                <a:latin typeface="Proxima Nova"/>
                <a:ea typeface="Proxima Nova"/>
                <a:cs typeface="Proxima Nova"/>
                <a:sym typeface="Proxima Nova"/>
              </a:defRPr>
            </a:lvl4pPr>
            <a:lvl5pPr lvl="4" rtl="0">
              <a:spcBef>
                <a:spcPts val="0"/>
              </a:spcBef>
              <a:spcAft>
                <a:spcPts val="0"/>
              </a:spcAft>
              <a:buNone/>
              <a:defRPr sz="1200">
                <a:solidFill>
                  <a:schemeClr val="dk2"/>
                </a:solidFill>
                <a:latin typeface="Proxima Nova"/>
                <a:ea typeface="Proxima Nova"/>
                <a:cs typeface="Proxima Nova"/>
                <a:sym typeface="Proxima Nova"/>
              </a:defRPr>
            </a:lvl5pPr>
            <a:lvl6pPr lvl="5" rtl="0">
              <a:spcBef>
                <a:spcPts val="0"/>
              </a:spcBef>
              <a:spcAft>
                <a:spcPts val="0"/>
              </a:spcAft>
              <a:buNone/>
              <a:defRPr sz="1200">
                <a:solidFill>
                  <a:schemeClr val="dk2"/>
                </a:solidFill>
                <a:latin typeface="Proxima Nova"/>
                <a:ea typeface="Proxima Nova"/>
                <a:cs typeface="Proxima Nova"/>
                <a:sym typeface="Proxima Nova"/>
              </a:defRPr>
            </a:lvl6pPr>
            <a:lvl7pPr lvl="6" rtl="0">
              <a:spcBef>
                <a:spcPts val="0"/>
              </a:spcBef>
              <a:spcAft>
                <a:spcPts val="0"/>
              </a:spcAft>
              <a:buNone/>
              <a:defRPr sz="1200">
                <a:solidFill>
                  <a:schemeClr val="dk2"/>
                </a:solidFill>
                <a:latin typeface="Proxima Nova"/>
                <a:ea typeface="Proxima Nova"/>
                <a:cs typeface="Proxima Nova"/>
                <a:sym typeface="Proxima Nova"/>
              </a:defRPr>
            </a:lvl7pPr>
            <a:lvl8pPr lvl="7" rtl="0">
              <a:spcBef>
                <a:spcPts val="0"/>
              </a:spcBef>
              <a:spcAft>
                <a:spcPts val="0"/>
              </a:spcAft>
              <a:buNone/>
              <a:defRPr sz="1200">
                <a:solidFill>
                  <a:schemeClr val="dk2"/>
                </a:solidFill>
                <a:latin typeface="Proxima Nova"/>
                <a:ea typeface="Proxima Nova"/>
                <a:cs typeface="Proxima Nova"/>
                <a:sym typeface="Proxima Nova"/>
              </a:defRPr>
            </a:lvl8pPr>
            <a:lvl9pPr lvl="8" rtl="0">
              <a:spcBef>
                <a:spcPts val="0"/>
              </a:spcBef>
              <a:spcAft>
                <a:spcPts val="0"/>
              </a:spcAft>
              <a:buNone/>
              <a:defRPr sz="1200">
                <a:solidFill>
                  <a:schemeClr val="dk2"/>
                </a:solidFill>
                <a:latin typeface="Proxima Nova"/>
                <a:ea typeface="Proxima Nova"/>
                <a:cs typeface="Proxima Nova"/>
                <a:sym typeface="Proxima Nova"/>
              </a:defRPr>
            </a:lvl9pPr>
          </a:lstStyle>
          <a:p/>
        </p:txBody>
      </p:sp>
      <p:sp>
        <p:nvSpPr>
          <p:cNvPr id="23" name="Google Shape;23;p2"/>
          <p:cNvSpPr txBox="1"/>
          <p:nvPr>
            <p:ph idx="14" type="subTitle"/>
          </p:nvPr>
        </p:nvSpPr>
        <p:spPr>
          <a:xfrm>
            <a:off x="4630950" y="2942569"/>
            <a:ext cx="3753900" cy="246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600">
                <a:latin typeface="Proxima Nova"/>
                <a:ea typeface="Proxima Nova"/>
                <a:cs typeface="Proxima Nova"/>
                <a:sym typeface="Proxima Nova"/>
              </a:defRPr>
            </a:lvl1pPr>
            <a:lvl2pPr lvl="1" rtl="0">
              <a:spcBef>
                <a:spcPts val="0"/>
              </a:spcBef>
              <a:spcAft>
                <a:spcPts val="0"/>
              </a:spcAft>
              <a:buNone/>
              <a:defRPr sz="1600">
                <a:latin typeface="Proxima Nova"/>
                <a:ea typeface="Proxima Nova"/>
                <a:cs typeface="Proxima Nova"/>
                <a:sym typeface="Proxima Nova"/>
              </a:defRPr>
            </a:lvl2pPr>
            <a:lvl3pPr lvl="2" rtl="0">
              <a:spcBef>
                <a:spcPts val="0"/>
              </a:spcBef>
              <a:spcAft>
                <a:spcPts val="0"/>
              </a:spcAft>
              <a:buNone/>
              <a:defRPr sz="1600">
                <a:latin typeface="Proxima Nova"/>
                <a:ea typeface="Proxima Nova"/>
                <a:cs typeface="Proxima Nova"/>
                <a:sym typeface="Proxima Nova"/>
              </a:defRPr>
            </a:lvl3pPr>
            <a:lvl4pPr lvl="3" rtl="0">
              <a:spcBef>
                <a:spcPts val="0"/>
              </a:spcBef>
              <a:spcAft>
                <a:spcPts val="0"/>
              </a:spcAft>
              <a:buNone/>
              <a:defRPr sz="1600">
                <a:latin typeface="Proxima Nova"/>
                <a:ea typeface="Proxima Nova"/>
                <a:cs typeface="Proxima Nova"/>
                <a:sym typeface="Proxima Nova"/>
              </a:defRPr>
            </a:lvl4pPr>
            <a:lvl5pPr lvl="4" rtl="0">
              <a:spcBef>
                <a:spcPts val="0"/>
              </a:spcBef>
              <a:spcAft>
                <a:spcPts val="0"/>
              </a:spcAft>
              <a:buNone/>
              <a:defRPr sz="1600">
                <a:latin typeface="Proxima Nova"/>
                <a:ea typeface="Proxima Nova"/>
                <a:cs typeface="Proxima Nova"/>
                <a:sym typeface="Proxima Nova"/>
              </a:defRPr>
            </a:lvl5pPr>
            <a:lvl6pPr lvl="5" rtl="0">
              <a:spcBef>
                <a:spcPts val="0"/>
              </a:spcBef>
              <a:spcAft>
                <a:spcPts val="0"/>
              </a:spcAft>
              <a:buNone/>
              <a:defRPr sz="1600">
                <a:latin typeface="Proxima Nova"/>
                <a:ea typeface="Proxima Nova"/>
                <a:cs typeface="Proxima Nova"/>
                <a:sym typeface="Proxima Nova"/>
              </a:defRPr>
            </a:lvl6pPr>
            <a:lvl7pPr lvl="6" rtl="0">
              <a:spcBef>
                <a:spcPts val="0"/>
              </a:spcBef>
              <a:spcAft>
                <a:spcPts val="0"/>
              </a:spcAft>
              <a:buNone/>
              <a:defRPr sz="1600">
                <a:latin typeface="Proxima Nova"/>
                <a:ea typeface="Proxima Nova"/>
                <a:cs typeface="Proxima Nova"/>
                <a:sym typeface="Proxima Nova"/>
              </a:defRPr>
            </a:lvl7pPr>
            <a:lvl8pPr lvl="7" rtl="0">
              <a:spcBef>
                <a:spcPts val="0"/>
              </a:spcBef>
              <a:spcAft>
                <a:spcPts val="0"/>
              </a:spcAft>
              <a:buNone/>
              <a:defRPr sz="1600">
                <a:latin typeface="Proxima Nova"/>
                <a:ea typeface="Proxima Nova"/>
                <a:cs typeface="Proxima Nova"/>
                <a:sym typeface="Proxima Nova"/>
              </a:defRPr>
            </a:lvl8pPr>
            <a:lvl9pPr lvl="8" rtl="0">
              <a:spcBef>
                <a:spcPts val="0"/>
              </a:spcBef>
              <a:spcAft>
                <a:spcPts val="0"/>
              </a:spcAft>
              <a:buNone/>
              <a:defRPr sz="1600">
                <a:latin typeface="Proxima Nova"/>
                <a:ea typeface="Proxima Nova"/>
                <a:cs typeface="Proxima Nova"/>
                <a:sym typeface="Proxima Nova"/>
              </a:defRPr>
            </a:lvl9pPr>
          </a:lstStyle>
          <a:p/>
        </p:txBody>
      </p:sp>
      <p:sp>
        <p:nvSpPr>
          <p:cNvPr id="24" name="Google Shape;24;p2"/>
          <p:cNvSpPr txBox="1"/>
          <p:nvPr>
            <p:ph idx="15" type="subTitle"/>
          </p:nvPr>
        </p:nvSpPr>
        <p:spPr>
          <a:xfrm>
            <a:off x="4630950" y="3233513"/>
            <a:ext cx="3753900" cy="2463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200">
                <a:solidFill>
                  <a:schemeClr val="dk2"/>
                </a:solidFill>
                <a:latin typeface="Proxima Nova"/>
                <a:ea typeface="Proxima Nova"/>
                <a:cs typeface="Proxima Nova"/>
                <a:sym typeface="Proxima Nova"/>
              </a:defRPr>
            </a:lvl1pPr>
            <a:lvl2pPr lvl="1" rtl="0">
              <a:spcBef>
                <a:spcPts val="0"/>
              </a:spcBef>
              <a:spcAft>
                <a:spcPts val="0"/>
              </a:spcAft>
              <a:buNone/>
              <a:defRPr sz="1200">
                <a:solidFill>
                  <a:schemeClr val="dk2"/>
                </a:solidFill>
                <a:latin typeface="Proxima Nova"/>
                <a:ea typeface="Proxima Nova"/>
                <a:cs typeface="Proxima Nova"/>
                <a:sym typeface="Proxima Nova"/>
              </a:defRPr>
            </a:lvl2pPr>
            <a:lvl3pPr lvl="2" rtl="0">
              <a:spcBef>
                <a:spcPts val="0"/>
              </a:spcBef>
              <a:spcAft>
                <a:spcPts val="0"/>
              </a:spcAft>
              <a:buNone/>
              <a:defRPr sz="1200">
                <a:solidFill>
                  <a:schemeClr val="dk2"/>
                </a:solidFill>
                <a:latin typeface="Proxima Nova"/>
                <a:ea typeface="Proxima Nova"/>
                <a:cs typeface="Proxima Nova"/>
                <a:sym typeface="Proxima Nova"/>
              </a:defRPr>
            </a:lvl3pPr>
            <a:lvl4pPr lvl="3" rtl="0">
              <a:spcBef>
                <a:spcPts val="0"/>
              </a:spcBef>
              <a:spcAft>
                <a:spcPts val="0"/>
              </a:spcAft>
              <a:buNone/>
              <a:defRPr sz="1200">
                <a:solidFill>
                  <a:schemeClr val="dk2"/>
                </a:solidFill>
                <a:latin typeface="Proxima Nova"/>
                <a:ea typeface="Proxima Nova"/>
                <a:cs typeface="Proxima Nova"/>
                <a:sym typeface="Proxima Nova"/>
              </a:defRPr>
            </a:lvl4pPr>
            <a:lvl5pPr lvl="4" rtl="0">
              <a:spcBef>
                <a:spcPts val="0"/>
              </a:spcBef>
              <a:spcAft>
                <a:spcPts val="0"/>
              </a:spcAft>
              <a:buNone/>
              <a:defRPr sz="1200">
                <a:solidFill>
                  <a:schemeClr val="dk2"/>
                </a:solidFill>
                <a:latin typeface="Proxima Nova"/>
                <a:ea typeface="Proxima Nova"/>
                <a:cs typeface="Proxima Nova"/>
                <a:sym typeface="Proxima Nova"/>
              </a:defRPr>
            </a:lvl5pPr>
            <a:lvl6pPr lvl="5" rtl="0">
              <a:spcBef>
                <a:spcPts val="0"/>
              </a:spcBef>
              <a:spcAft>
                <a:spcPts val="0"/>
              </a:spcAft>
              <a:buNone/>
              <a:defRPr sz="1200">
                <a:solidFill>
                  <a:schemeClr val="dk2"/>
                </a:solidFill>
                <a:latin typeface="Proxima Nova"/>
                <a:ea typeface="Proxima Nova"/>
                <a:cs typeface="Proxima Nova"/>
                <a:sym typeface="Proxima Nova"/>
              </a:defRPr>
            </a:lvl6pPr>
            <a:lvl7pPr lvl="6" rtl="0">
              <a:spcBef>
                <a:spcPts val="0"/>
              </a:spcBef>
              <a:spcAft>
                <a:spcPts val="0"/>
              </a:spcAft>
              <a:buNone/>
              <a:defRPr sz="1200">
                <a:solidFill>
                  <a:schemeClr val="dk2"/>
                </a:solidFill>
                <a:latin typeface="Proxima Nova"/>
                <a:ea typeface="Proxima Nova"/>
                <a:cs typeface="Proxima Nova"/>
                <a:sym typeface="Proxima Nova"/>
              </a:defRPr>
            </a:lvl7pPr>
            <a:lvl8pPr lvl="7" rtl="0">
              <a:spcBef>
                <a:spcPts val="0"/>
              </a:spcBef>
              <a:spcAft>
                <a:spcPts val="0"/>
              </a:spcAft>
              <a:buNone/>
              <a:defRPr sz="1200">
                <a:solidFill>
                  <a:schemeClr val="dk2"/>
                </a:solidFill>
                <a:latin typeface="Proxima Nova"/>
                <a:ea typeface="Proxima Nova"/>
                <a:cs typeface="Proxima Nova"/>
                <a:sym typeface="Proxima Nova"/>
              </a:defRPr>
            </a:lvl8pPr>
            <a:lvl9pPr lvl="8" rtl="0">
              <a:spcBef>
                <a:spcPts val="0"/>
              </a:spcBef>
              <a:spcAft>
                <a:spcPts val="0"/>
              </a:spcAft>
              <a:buNone/>
              <a:defRPr sz="1200">
                <a:solidFill>
                  <a:schemeClr val="dk2"/>
                </a:solidFill>
                <a:latin typeface="Proxima Nova"/>
                <a:ea typeface="Proxima Nova"/>
                <a:cs typeface="Proxima Nova"/>
                <a:sym typeface="Proxima Nova"/>
              </a:defRPr>
            </a:lvl9pPr>
          </a:lstStyle>
          <a:p/>
        </p:txBody>
      </p:sp>
      <p:sp>
        <p:nvSpPr>
          <p:cNvPr id="25" name="Google Shape;25;p2"/>
          <p:cNvSpPr txBox="1"/>
          <p:nvPr>
            <p:ph idx="16" type="subTitle"/>
          </p:nvPr>
        </p:nvSpPr>
        <p:spPr>
          <a:xfrm>
            <a:off x="826650" y="3559763"/>
            <a:ext cx="3753900" cy="246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a:latin typeface="Proxima Nova"/>
                <a:ea typeface="Proxima Nova"/>
                <a:cs typeface="Proxima Nova"/>
                <a:sym typeface="Proxima Nova"/>
              </a:defRPr>
            </a:lvl1pPr>
            <a:lvl2pPr lvl="1" rtl="0">
              <a:spcBef>
                <a:spcPts val="0"/>
              </a:spcBef>
              <a:spcAft>
                <a:spcPts val="0"/>
              </a:spcAft>
              <a:buNone/>
              <a:defRPr>
                <a:latin typeface="Proxima Nova"/>
                <a:ea typeface="Proxima Nova"/>
                <a:cs typeface="Proxima Nova"/>
                <a:sym typeface="Proxima Nova"/>
              </a:defRPr>
            </a:lvl2pPr>
            <a:lvl3pPr lvl="2" rtl="0">
              <a:spcBef>
                <a:spcPts val="0"/>
              </a:spcBef>
              <a:spcAft>
                <a:spcPts val="0"/>
              </a:spcAft>
              <a:buNone/>
              <a:defRPr>
                <a:latin typeface="Proxima Nova"/>
                <a:ea typeface="Proxima Nova"/>
                <a:cs typeface="Proxima Nova"/>
                <a:sym typeface="Proxima Nova"/>
              </a:defRPr>
            </a:lvl3pPr>
            <a:lvl4pPr lvl="3" rtl="0">
              <a:spcBef>
                <a:spcPts val="0"/>
              </a:spcBef>
              <a:spcAft>
                <a:spcPts val="0"/>
              </a:spcAft>
              <a:buNone/>
              <a:defRPr>
                <a:latin typeface="Proxima Nova"/>
                <a:ea typeface="Proxima Nova"/>
                <a:cs typeface="Proxima Nova"/>
                <a:sym typeface="Proxima Nova"/>
              </a:defRPr>
            </a:lvl4pPr>
            <a:lvl5pPr lvl="4" rtl="0">
              <a:spcBef>
                <a:spcPts val="0"/>
              </a:spcBef>
              <a:spcAft>
                <a:spcPts val="0"/>
              </a:spcAft>
              <a:buNone/>
              <a:defRPr>
                <a:latin typeface="Proxima Nova"/>
                <a:ea typeface="Proxima Nova"/>
                <a:cs typeface="Proxima Nova"/>
                <a:sym typeface="Proxima Nova"/>
              </a:defRPr>
            </a:lvl5pPr>
            <a:lvl6pPr lvl="5" rtl="0">
              <a:spcBef>
                <a:spcPts val="0"/>
              </a:spcBef>
              <a:spcAft>
                <a:spcPts val="0"/>
              </a:spcAft>
              <a:buNone/>
              <a:defRPr>
                <a:latin typeface="Proxima Nova"/>
                <a:ea typeface="Proxima Nova"/>
                <a:cs typeface="Proxima Nova"/>
                <a:sym typeface="Proxima Nova"/>
              </a:defRPr>
            </a:lvl6pPr>
            <a:lvl7pPr lvl="6" rtl="0">
              <a:spcBef>
                <a:spcPts val="0"/>
              </a:spcBef>
              <a:spcAft>
                <a:spcPts val="0"/>
              </a:spcAft>
              <a:buNone/>
              <a:defRPr>
                <a:latin typeface="Proxima Nova"/>
                <a:ea typeface="Proxima Nova"/>
                <a:cs typeface="Proxima Nova"/>
                <a:sym typeface="Proxima Nova"/>
              </a:defRPr>
            </a:lvl7pPr>
            <a:lvl8pPr lvl="7" rtl="0">
              <a:spcBef>
                <a:spcPts val="0"/>
              </a:spcBef>
              <a:spcAft>
                <a:spcPts val="0"/>
              </a:spcAft>
              <a:buNone/>
              <a:defRPr>
                <a:latin typeface="Proxima Nova"/>
                <a:ea typeface="Proxima Nova"/>
                <a:cs typeface="Proxima Nova"/>
                <a:sym typeface="Proxima Nova"/>
              </a:defRPr>
            </a:lvl8pPr>
            <a:lvl9pPr lvl="8" rtl="0">
              <a:spcBef>
                <a:spcPts val="0"/>
              </a:spcBef>
              <a:spcAft>
                <a:spcPts val="0"/>
              </a:spcAft>
              <a:buNone/>
              <a:defRPr>
                <a:latin typeface="Proxima Nova"/>
                <a:ea typeface="Proxima Nova"/>
                <a:cs typeface="Proxima Nova"/>
                <a:sym typeface="Proxima Nova"/>
              </a:defRPr>
            </a:lvl9pPr>
          </a:lstStyle>
          <a:p/>
        </p:txBody>
      </p:sp>
      <p:sp>
        <p:nvSpPr>
          <p:cNvPr id="26" name="Google Shape;26;p2"/>
          <p:cNvSpPr txBox="1"/>
          <p:nvPr>
            <p:ph idx="17" type="subTitle"/>
          </p:nvPr>
        </p:nvSpPr>
        <p:spPr>
          <a:xfrm>
            <a:off x="826650" y="3850706"/>
            <a:ext cx="3753900" cy="2463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200">
                <a:solidFill>
                  <a:schemeClr val="dk2"/>
                </a:solidFill>
                <a:latin typeface="Proxima Nova"/>
                <a:ea typeface="Proxima Nova"/>
                <a:cs typeface="Proxima Nova"/>
                <a:sym typeface="Proxima Nova"/>
              </a:defRPr>
            </a:lvl1pPr>
            <a:lvl2pPr lvl="1" rtl="0">
              <a:spcBef>
                <a:spcPts val="0"/>
              </a:spcBef>
              <a:spcAft>
                <a:spcPts val="0"/>
              </a:spcAft>
              <a:buNone/>
              <a:defRPr sz="1200">
                <a:solidFill>
                  <a:schemeClr val="dk2"/>
                </a:solidFill>
                <a:latin typeface="Proxima Nova"/>
                <a:ea typeface="Proxima Nova"/>
                <a:cs typeface="Proxima Nova"/>
                <a:sym typeface="Proxima Nova"/>
              </a:defRPr>
            </a:lvl2pPr>
            <a:lvl3pPr lvl="2" rtl="0">
              <a:spcBef>
                <a:spcPts val="0"/>
              </a:spcBef>
              <a:spcAft>
                <a:spcPts val="0"/>
              </a:spcAft>
              <a:buNone/>
              <a:defRPr sz="1200">
                <a:solidFill>
                  <a:schemeClr val="dk2"/>
                </a:solidFill>
                <a:latin typeface="Proxima Nova"/>
                <a:ea typeface="Proxima Nova"/>
                <a:cs typeface="Proxima Nova"/>
                <a:sym typeface="Proxima Nova"/>
              </a:defRPr>
            </a:lvl3pPr>
            <a:lvl4pPr lvl="3" rtl="0">
              <a:spcBef>
                <a:spcPts val="0"/>
              </a:spcBef>
              <a:spcAft>
                <a:spcPts val="0"/>
              </a:spcAft>
              <a:buNone/>
              <a:defRPr sz="1200">
                <a:solidFill>
                  <a:schemeClr val="dk2"/>
                </a:solidFill>
                <a:latin typeface="Proxima Nova"/>
                <a:ea typeface="Proxima Nova"/>
                <a:cs typeface="Proxima Nova"/>
                <a:sym typeface="Proxima Nova"/>
              </a:defRPr>
            </a:lvl4pPr>
            <a:lvl5pPr lvl="4" rtl="0">
              <a:spcBef>
                <a:spcPts val="0"/>
              </a:spcBef>
              <a:spcAft>
                <a:spcPts val="0"/>
              </a:spcAft>
              <a:buNone/>
              <a:defRPr sz="1200">
                <a:solidFill>
                  <a:schemeClr val="dk2"/>
                </a:solidFill>
                <a:latin typeface="Proxima Nova"/>
                <a:ea typeface="Proxima Nova"/>
                <a:cs typeface="Proxima Nova"/>
                <a:sym typeface="Proxima Nova"/>
              </a:defRPr>
            </a:lvl5pPr>
            <a:lvl6pPr lvl="5" rtl="0">
              <a:spcBef>
                <a:spcPts val="0"/>
              </a:spcBef>
              <a:spcAft>
                <a:spcPts val="0"/>
              </a:spcAft>
              <a:buNone/>
              <a:defRPr sz="1200">
                <a:solidFill>
                  <a:schemeClr val="dk2"/>
                </a:solidFill>
                <a:latin typeface="Proxima Nova"/>
                <a:ea typeface="Proxima Nova"/>
                <a:cs typeface="Proxima Nova"/>
                <a:sym typeface="Proxima Nova"/>
              </a:defRPr>
            </a:lvl6pPr>
            <a:lvl7pPr lvl="6" rtl="0">
              <a:spcBef>
                <a:spcPts val="0"/>
              </a:spcBef>
              <a:spcAft>
                <a:spcPts val="0"/>
              </a:spcAft>
              <a:buNone/>
              <a:defRPr sz="1200">
                <a:solidFill>
                  <a:schemeClr val="dk2"/>
                </a:solidFill>
                <a:latin typeface="Proxima Nova"/>
                <a:ea typeface="Proxima Nova"/>
                <a:cs typeface="Proxima Nova"/>
                <a:sym typeface="Proxima Nova"/>
              </a:defRPr>
            </a:lvl7pPr>
            <a:lvl8pPr lvl="7" rtl="0">
              <a:spcBef>
                <a:spcPts val="0"/>
              </a:spcBef>
              <a:spcAft>
                <a:spcPts val="0"/>
              </a:spcAft>
              <a:buNone/>
              <a:defRPr sz="1200">
                <a:solidFill>
                  <a:schemeClr val="dk2"/>
                </a:solidFill>
                <a:latin typeface="Proxima Nova"/>
                <a:ea typeface="Proxima Nova"/>
                <a:cs typeface="Proxima Nova"/>
                <a:sym typeface="Proxima Nova"/>
              </a:defRPr>
            </a:lvl8pPr>
            <a:lvl9pPr lvl="8" rtl="0">
              <a:spcBef>
                <a:spcPts val="0"/>
              </a:spcBef>
              <a:spcAft>
                <a:spcPts val="0"/>
              </a:spcAft>
              <a:buNone/>
              <a:defRPr sz="1200">
                <a:solidFill>
                  <a:schemeClr val="dk2"/>
                </a:solidFill>
                <a:latin typeface="Proxima Nova"/>
                <a:ea typeface="Proxima Nova"/>
                <a:cs typeface="Proxima Nova"/>
                <a:sym typeface="Proxima Nova"/>
              </a:defRPr>
            </a:lvl9pPr>
          </a:lstStyle>
          <a:p/>
        </p:txBody>
      </p:sp>
      <p:sp>
        <p:nvSpPr>
          <p:cNvPr id="27" name="Google Shape;27;p2"/>
          <p:cNvSpPr txBox="1"/>
          <p:nvPr>
            <p:ph idx="18" type="subTitle"/>
          </p:nvPr>
        </p:nvSpPr>
        <p:spPr>
          <a:xfrm>
            <a:off x="4630950" y="3559763"/>
            <a:ext cx="3753900" cy="246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600">
                <a:latin typeface="Proxima Nova"/>
                <a:ea typeface="Proxima Nova"/>
                <a:cs typeface="Proxima Nova"/>
                <a:sym typeface="Proxima Nova"/>
              </a:defRPr>
            </a:lvl1pPr>
            <a:lvl2pPr lvl="1" rtl="0">
              <a:spcBef>
                <a:spcPts val="0"/>
              </a:spcBef>
              <a:spcAft>
                <a:spcPts val="0"/>
              </a:spcAft>
              <a:buNone/>
              <a:defRPr sz="1600">
                <a:latin typeface="Proxima Nova"/>
                <a:ea typeface="Proxima Nova"/>
                <a:cs typeface="Proxima Nova"/>
                <a:sym typeface="Proxima Nova"/>
              </a:defRPr>
            </a:lvl2pPr>
            <a:lvl3pPr lvl="2" rtl="0">
              <a:spcBef>
                <a:spcPts val="0"/>
              </a:spcBef>
              <a:spcAft>
                <a:spcPts val="0"/>
              </a:spcAft>
              <a:buNone/>
              <a:defRPr sz="1600">
                <a:latin typeface="Proxima Nova"/>
                <a:ea typeface="Proxima Nova"/>
                <a:cs typeface="Proxima Nova"/>
                <a:sym typeface="Proxima Nova"/>
              </a:defRPr>
            </a:lvl3pPr>
            <a:lvl4pPr lvl="3" rtl="0">
              <a:spcBef>
                <a:spcPts val="0"/>
              </a:spcBef>
              <a:spcAft>
                <a:spcPts val="0"/>
              </a:spcAft>
              <a:buNone/>
              <a:defRPr sz="1600">
                <a:latin typeface="Proxima Nova"/>
                <a:ea typeface="Proxima Nova"/>
                <a:cs typeface="Proxima Nova"/>
                <a:sym typeface="Proxima Nova"/>
              </a:defRPr>
            </a:lvl4pPr>
            <a:lvl5pPr lvl="4" rtl="0">
              <a:spcBef>
                <a:spcPts val="0"/>
              </a:spcBef>
              <a:spcAft>
                <a:spcPts val="0"/>
              </a:spcAft>
              <a:buNone/>
              <a:defRPr sz="1600">
                <a:latin typeface="Proxima Nova"/>
                <a:ea typeface="Proxima Nova"/>
                <a:cs typeface="Proxima Nova"/>
                <a:sym typeface="Proxima Nova"/>
              </a:defRPr>
            </a:lvl5pPr>
            <a:lvl6pPr lvl="5" rtl="0">
              <a:spcBef>
                <a:spcPts val="0"/>
              </a:spcBef>
              <a:spcAft>
                <a:spcPts val="0"/>
              </a:spcAft>
              <a:buNone/>
              <a:defRPr sz="1600">
                <a:latin typeface="Proxima Nova"/>
                <a:ea typeface="Proxima Nova"/>
                <a:cs typeface="Proxima Nova"/>
                <a:sym typeface="Proxima Nova"/>
              </a:defRPr>
            </a:lvl6pPr>
            <a:lvl7pPr lvl="6" rtl="0">
              <a:spcBef>
                <a:spcPts val="0"/>
              </a:spcBef>
              <a:spcAft>
                <a:spcPts val="0"/>
              </a:spcAft>
              <a:buNone/>
              <a:defRPr sz="1600">
                <a:latin typeface="Proxima Nova"/>
                <a:ea typeface="Proxima Nova"/>
                <a:cs typeface="Proxima Nova"/>
                <a:sym typeface="Proxima Nova"/>
              </a:defRPr>
            </a:lvl7pPr>
            <a:lvl8pPr lvl="7" rtl="0">
              <a:spcBef>
                <a:spcPts val="0"/>
              </a:spcBef>
              <a:spcAft>
                <a:spcPts val="0"/>
              </a:spcAft>
              <a:buNone/>
              <a:defRPr sz="1600">
                <a:latin typeface="Proxima Nova"/>
                <a:ea typeface="Proxima Nova"/>
                <a:cs typeface="Proxima Nova"/>
                <a:sym typeface="Proxima Nova"/>
              </a:defRPr>
            </a:lvl8pPr>
            <a:lvl9pPr lvl="8" rtl="0">
              <a:spcBef>
                <a:spcPts val="0"/>
              </a:spcBef>
              <a:spcAft>
                <a:spcPts val="0"/>
              </a:spcAft>
              <a:buNone/>
              <a:defRPr sz="1600">
                <a:latin typeface="Proxima Nova"/>
                <a:ea typeface="Proxima Nova"/>
                <a:cs typeface="Proxima Nova"/>
                <a:sym typeface="Proxima Nova"/>
              </a:defRPr>
            </a:lvl9pPr>
          </a:lstStyle>
          <a:p/>
        </p:txBody>
      </p:sp>
      <p:sp>
        <p:nvSpPr>
          <p:cNvPr id="28" name="Google Shape;28;p2"/>
          <p:cNvSpPr txBox="1"/>
          <p:nvPr>
            <p:ph idx="19" type="subTitle"/>
          </p:nvPr>
        </p:nvSpPr>
        <p:spPr>
          <a:xfrm>
            <a:off x="4630950" y="3850706"/>
            <a:ext cx="3753900" cy="2463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200">
                <a:solidFill>
                  <a:schemeClr val="dk2"/>
                </a:solidFill>
                <a:latin typeface="Proxima Nova"/>
                <a:ea typeface="Proxima Nova"/>
                <a:cs typeface="Proxima Nova"/>
                <a:sym typeface="Proxima Nova"/>
              </a:defRPr>
            </a:lvl1pPr>
            <a:lvl2pPr lvl="1" rtl="0">
              <a:spcBef>
                <a:spcPts val="0"/>
              </a:spcBef>
              <a:spcAft>
                <a:spcPts val="0"/>
              </a:spcAft>
              <a:buNone/>
              <a:defRPr sz="1200">
                <a:solidFill>
                  <a:schemeClr val="dk2"/>
                </a:solidFill>
                <a:latin typeface="Proxima Nova"/>
                <a:ea typeface="Proxima Nova"/>
                <a:cs typeface="Proxima Nova"/>
                <a:sym typeface="Proxima Nova"/>
              </a:defRPr>
            </a:lvl2pPr>
            <a:lvl3pPr lvl="2" rtl="0">
              <a:spcBef>
                <a:spcPts val="0"/>
              </a:spcBef>
              <a:spcAft>
                <a:spcPts val="0"/>
              </a:spcAft>
              <a:buNone/>
              <a:defRPr sz="1200">
                <a:solidFill>
                  <a:schemeClr val="dk2"/>
                </a:solidFill>
                <a:latin typeface="Proxima Nova"/>
                <a:ea typeface="Proxima Nova"/>
                <a:cs typeface="Proxima Nova"/>
                <a:sym typeface="Proxima Nova"/>
              </a:defRPr>
            </a:lvl3pPr>
            <a:lvl4pPr lvl="3" rtl="0">
              <a:spcBef>
                <a:spcPts val="0"/>
              </a:spcBef>
              <a:spcAft>
                <a:spcPts val="0"/>
              </a:spcAft>
              <a:buNone/>
              <a:defRPr sz="1200">
                <a:solidFill>
                  <a:schemeClr val="dk2"/>
                </a:solidFill>
                <a:latin typeface="Proxima Nova"/>
                <a:ea typeface="Proxima Nova"/>
                <a:cs typeface="Proxima Nova"/>
                <a:sym typeface="Proxima Nova"/>
              </a:defRPr>
            </a:lvl4pPr>
            <a:lvl5pPr lvl="4" rtl="0">
              <a:spcBef>
                <a:spcPts val="0"/>
              </a:spcBef>
              <a:spcAft>
                <a:spcPts val="0"/>
              </a:spcAft>
              <a:buNone/>
              <a:defRPr sz="1200">
                <a:solidFill>
                  <a:schemeClr val="dk2"/>
                </a:solidFill>
                <a:latin typeface="Proxima Nova"/>
                <a:ea typeface="Proxima Nova"/>
                <a:cs typeface="Proxima Nova"/>
                <a:sym typeface="Proxima Nova"/>
              </a:defRPr>
            </a:lvl5pPr>
            <a:lvl6pPr lvl="5" rtl="0">
              <a:spcBef>
                <a:spcPts val="0"/>
              </a:spcBef>
              <a:spcAft>
                <a:spcPts val="0"/>
              </a:spcAft>
              <a:buNone/>
              <a:defRPr sz="1200">
                <a:solidFill>
                  <a:schemeClr val="dk2"/>
                </a:solidFill>
                <a:latin typeface="Proxima Nova"/>
                <a:ea typeface="Proxima Nova"/>
                <a:cs typeface="Proxima Nova"/>
                <a:sym typeface="Proxima Nova"/>
              </a:defRPr>
            </a:lvl6pPr>
            <a:lvl7pPr lvl="6" rtl="0">
              <a:spcBef>
                <a:spcPts val="0"/>
              </a:spcBef>
              <a:spcAft>
                <a:spcPts val="0"/>
              </a:spcAft>
              <a:buNone/>
              <a:defRPr sz="1200">
                <a:solidFill>
                  <a:schemeClr val="dk2"/>
                </a:solidFill>
                <a:latin typeface="Proxima Nova"/>
                <a:ea typeface="Proxima Nova"/>
                <a:cs typeface="Proxima Nova"/>
                <a:sym typeface="Proxima Nova"/>
              </a:defRPr>
            </a:lvl7pPr>
            <a:lvl8pPr lvl="7" rtl="0">
              <a:spcBef>
                <a:spcPts val="0"/>
              </a:spcBef>
              <a:spcAft>
                <a:spcPts val="0"/>
              </a:spcAft>
              <a:buNone/>
              <a:defRPr sz="1200">
                <a:solidFill>
                  <a:schemeClr val="dk2"/>
                </a:solidFill>
                <a:latin typeface="Proxima Nova"/>
                <a:ea typeface="Proxima Nova"/>
                <a:cs typeface="Proxima Nova"/>
                <a:sym typeface="Proxima Nova"/>
              </a:defRPr>
            </a:lvl8pPr>
            <a:lvl9pPr lvl="8" rtl="0">
              <a:spcBef>
                <a:spcPts val="0"/>
              </a:spcBef>
              <a:spcAft>
                <a:spcPts val="0"/>
              </a:spcAft>
              <a:buNone/>
              <a:defRPr sz="1200">
                <a:solidFill>
                  <a:schemeClr val="dk2"/>
                </a:solidFill>
                <a:latin typeface="Proxima Nova"/>
                <a:ea typeface="Proxima Nova"/>
                <a:cs typeface="Proxima Nova"/>
                <a:sym typeface="Proxima Nova"/>
              </a:defRPr>
            </a:lvl9pPr>
          </a:lstStyle>
          <a:p/>
        </p:txBody>
      </p:sp>
      <p:sp>
        <p:nvSpPr>
          <p:cNvPr id="29" name="Google Shape;29;p2"/>
          <p:cNvSpPr txBox="1"/>
          <p:nvPr>
            <p:ph type="title"/>
          </p:nvPr>
        </p:nvSpPr>
        <p:spPr>
          <a:xfrm>
            <a:off x="826650" y="0"/>
            <a:ext cx="74907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Font typeface="Proxima Nova"/>
              <a:buNone/>
              <a:defRPr b="0">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9pPr>
          </a:lstStyle>
          <a:p/>
        </p:txBody>
      </p:sp>
      <p:sp>
        <p:nvSpPr>
          <p:cNvPr id="30" name="Google Shape;30;p2"/>
          <p:cNvSpPr txBox="1"/>
          <p:nvPr>
            <p:ph idx="20" type="subTitle"/>
          </p:nvPr>
        </p:nvSpPr>
        <p:spPr>
          <a:xfrm>
            <a:off x="826650" y="929775"/>
            <a:ext cx="7490700" cy="32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roxima Nova"/>
                <a:ea typeface="Proxima Nova"/>
                <a:cs typeface="Proxima Nova"/>
                <a:sym typeface="Proxima Nova"/>
              </a:defRPr>
            </a:lvl1pPr>
            <a:lvl2pPr lvl="1" rtl="0">
              <a:lnSpc>
                <a:spcPct val="100000"/>
              </a:lnSpc>
              <a:spcBef>
                <a:spcPts val="0"/>
              </a:spcBef>
              <a:spcAft>
                <a:spcPts val="0"/>
              </a:spcAft>
              <a:buNone/>
              <a:defRPr>
                <a:latin typeface="Proxima Nova"/>
                <a:ea typeface="Proxima Nova"/>
                <a:cs typeface="Proxima Nova"/>
                <a:sym typeface="Proxima Nova"/>
              </a:defRPr>
            </a:lvl2pPr>
            <a:lvl3pPr lvl="2" rtl="0">
              <a:lnSpc>
                <a:spcPct val="100000"/>
              </a:lnSpc>
              <a:spcBef>
                <a:spcPts val="0"/>
              </a:spcBef>
              <a:spcAft>
                <a:spcPts val="0"/>
              </a:spcAft>
              <a:buNone/>
              <a:defRPr>
                <a:latin typeface="Proxima Nova"/>
                <a:ea typeface="Proxima Nova"/>
                <a:cs typeface="Proxima Nova"/>
                <a:sym typeface="Proxima Nova"/>
              </a:defRPr>
            </a:lvl3pPr>
            <a:lvl4pPr lvl="3" rtl="0">
              <a:lnSpc>
                <a:spcPct val="100000"/>
              </a:lnSpc>
              <a:spcBef>
                <a:spcPts val="0"/>
              </a:spcBef>
              <a:spcAft>
                <a:spcPts val="0"/>
              </a:spcAft>
              <a:buNone/>
              <a:defRPr>
                <a:latin typeface="Proxima Nova"/>
                <a:ea typeface="Proxima Nova"/>
                <a:cs typeface="Proxima Nova"/>
                <a:sym typeface="Proxima Nova"/>
              </a:defRPr>
            </a:lvl4pPr>
            <a:lvl5pPr lvl="4" rtl="0">
              <a:lnSpc>
                <a:spcPct val="100000"/>
              </a:lnSpc>
              <a:spcBef>
                <a:spcPts val="0"/>
              </a:spcBef>
              <a:spcAft>
                <a:spcPts val="0"/>
              </a:spcAft>
              <a:buNone/>
              <a:defRPr>
                <a:latin typeface="Proxima Nova"/>
                <a:ea typeface="Proxima Nova"/>
                <a:cs typeface="Proxima Nova"/>
                <a:sym typeface="Proxima Nova"/>
              </a:defRPr>
            </a:lvl5pPr>
            <a:lvl6pPr lvl="5" rtl="0">
              <a:lnSpc>
                <a:spcPct val="100000"/>
              </a:lnSpc>
              <a:spcBef>
                <a:spcPts val="0"/>
              </a:spcBef>
              <a:spcAft>
                <a:spcPts val="0"/>
              </a:spcAft>
              <a:buNone/>
              <a:defRPr>
                <a:latin typeface="Proxima Nova"/>
                <a:ea typeface="Proxima Nova"/>
                <a:cs typeface="Proxima Nova"/>
                <a:sym typeface="Proxima Nova"/>
              </a:defRPr>
            </a:lvl6pPr>
            <a:lvl7pPr lvl="6" rtl="0">
              <a:lnSpc>
                <a:spcPct val="100000"/>
              </a:lnSpc>
              <a:spcBef>
                <a:spcPts val="0"/>
              </a:spcBef>
              <a:spcAft>
                <a:spcPts val="0"/>
              </a:spcAft>
              <a:buNone/>
              <a:defRPr>
                <a:latin typeface="Proxima Nova"/>
                <a:ea typeface="Proxima Nova"/>
                <a:cs typeface="Proxima Nova"/>
                <a:sym typeface="Proxima Nova"/>
              </a:defRPr>
            </a:lvl7pPr>
            <a:lvl8pPr lvl="7" rtl="0">
              <a:lnSpc>
                <a:spcPct val="100000"/>
              </a:lnSpc>
              <a:spcBef>
                <a:spcPts val="0"/>
              </a:spcBef>
              <a:spcAft>
                <a:spcPts val="0"/>
              </a:spcAft>
              <a:buNone/>
              <a:defRPr>
                <a:latin typeface="Proxima Nova"/>
                <a:ea typeface="Proxima Nova"/>
                <a:cs typeface="Proxima Nova"/>
                <a:sym typeface="Proxima Nova"/>
              </a:defRPr>
            </a:lvl8pPr>
            <a:lvl9pPr lvl="8" rtl="0">
              <a:lnSpc>
                <a:spcPct val="100000"/>
              </a:lnSpc>
              <a:spcBef>
                <a:spcPts val="0"/>
              </a:spcBef>
              <a:spcAft>
                <a:spcPts val="0"/>
              </a:spcAft>
              <a:buNone/>
              <a:defRPr>
                <a:latin typeface="Proxima Nova"/>
                <a:ea typeface="Proxima Nova"/>
                <a:cs typeface="Proxima Nova"/>
                <a:sym typeface="Proxima Nova"/>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top, graphic bottom">
  <p:cSld name="CUSTOM_3">
    <p:spTree>
      <p:nvGrpSpPr>
        <p:cNvPr id="83" name="Shape 83"/>
        <p:cNvGrpSpPr/>
        <p:nvPr/>
      </p:nvGrpSpPr>
      <p:grpSpPr>
        <a:xfrm>
          <a:off x="0" y="0"/>
          <a:ext cx="0" cy="0"/>
          <a:chOff x="0" y="0"/>
          <a:chExt cx="0" cy="0"/>
        </a:xfrm>
      </p:grpSpPr>
      <p:sp>
        <p:nvSpPr>
          <p:cNvPr id="84" name="Google Shape;84;p11"/>
          <p:cNvSpPr txBox="1"/>
          <p:nvPr>
            <p:ph idx="12" type="sldNum"/>
          </p:nvPr>
        </p:nvSpPr>
        <p:spPr>
          <a:xfrm>
            <a:off x="103328" y="4733944"/>
            <a:ext cx="3606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85" name="Google Shape;85;p11"/>
          <p:cNvSpPr txBox="1"/>
          <p:nvPr>
            <p:ph idx="1" type="body"/>
          </p:nvPr>
        </p:nvSpPr>
        <p:spPr>
          <a:xfrm>
            <a:off x="826650" y="1554319"/>
            <a:ext cx="7490700" cy="393600"/>
          </a:xfrm>
          <a:prstGeom prst="rect">
            <a:avLst/>
          </a:prstGeom>
        </p:spPr>
        <p:txBody>
          <a:bodyPr anchorCtr="0" anchor="b" bIns="91425" lIns="91425" spcFirstLastPara="1" rIns="91425" wrap="square" tIns="91425">
            <a:noAutofit/>
          </a:bodyPr>
          <a:lstStyle>
            <a:lvl1pPr indent="-317500" lvl="0" marL="457200" rtl="0" algn="ctr">
              <a:spcBef>
                <a:spcPts val="600"/>
              </a:spcBef>
              <a:spcAft>
                <a:spcPts val="0"/>
              </a:spcAft>
              <a:buSzPts val="1400"/>
              <a:buChar char="●"/>
              <a:defRPr sz="1400"/>
            </a:lvl1pPr>
            <a:lvl2pPr indent="-317500" lvl="1" marL="914400" rtl="0" algn="ctr">
              <a:spcBef>
                <a:spcPts val="480"/>
              </a:spcBef>
              <a:spcAft>
                <a:spcPts val="0"/>
              </a:spcAft>
              <a:buSzPts val="1400"/>
              <a:buChar char="○"/>
              <a:defRPr sz="1400"/>
            </a:lvl2pPr>
            <a:lvl3pPr indent="-317500" lvl="2" marL="1371600" rtl="0" algn="ctr">
              <a:spcBef>
                <a:spcPts val="480"/>
              </a:spcBef>
              <a:spcAft>
                <a:spcPts val="0"/>
              </a:spcAft>
              <a:buSzPts val="1400"/>
              <a:buChar char="■"/>
              <a:defRPr sz="1400"/>
            </a:lvl3pPr>
            <a:lvl4pPr indent="-317500" lvl="3" marL="1828800" rtl="0" algn="ctr">
              <a:spcBef>
                <a:spcPts val="360"/>
              </a:spcBef>
              <a:spcAft>
                <a:spcPts val="0"/>
              </a:spcAft>
              <a:buSzPts val="1400"/>
              <a:buChar char="●"/>
              <a:defRPr sz="1400"/>
            </a:lvl4pPr>
            <a:lvl5pPr indent="-317500" lvl="4" marL="2286000" rtl="0" algn="ctr">
              <a:spcBef>
                <a:spcPts val="360"/>
              </a:spcBef>
              <a:spcAft>
                <a:spcPts val="0"/>
              </a:spcAft>
              <a:buSzPts val="1400"/>
              <a:buChar char="○"/>
              <a:defRPr sz="1400"/>
            </a:lvl5pPr>
            <a:lvl6pPr indent="-317500" lvl="5" marL="2743200" rtl="0" algn="ctr">
              <a:spcBef>
                <a:spcPts val="360"/>
              </a:spcBef>
              <a:spcAft>
                <a:spcPts val="0"/>
              </a:spcAft>
              <a:buSzPts val="1400"/>
              <a:buChar char="■"/>
              <a:defRPr sz="1400"/>
            </a:lvl6pPr>
            <a:lvl7pPr indent="-317500" lvl="6" marL="3200400" rtl="0" algn="ctr">
              <a:spcBef>
                <a:spcPts val="360"/>
              </a:spcBef>
              <a:spcAft>
                <a:spcPts val="0"/>
              </a:spcAft>
              <a:buSzPts val="1400"/>
              <a:buChar char="●"/>
              <a:defRPr sz="1400"/>
            </a:lvl7pPr>
            <a:lvl8pPr indent="-317500" lvl="7" marL="3657600" rtl="0" algn="ctr">
              <a:spcBef>
                <a:spcPts val="360"/>
              </a:spcBef>
              <a:spcAft>
                <a:spcPts val="0"/>
              </a:spcAft>
              <a:buSzPts val="1400"/>
              <a:buChar char="○"/>
              <a:defRPr sz="1400"/>
            </a:lvl8pPr>
            <a:lvl9pPr indent="-317500" lvl="8" marL="4114800" rtl="0" algn="ctr">
              <a:spcBef>
                <a:spcPts val="360"/>
              </a:spcBef>
              <a:spcAft>
                <a:spcPts val="0"/>
              </a:spcAft>
              <a:buSzPts val="1400"/>
              <a:buChar char="■"/>
              <a:defRPr sz="1400"/>
            </a:lvl9pPr>
          </a:lstStyle>
          <a:p/>
        </p:txBody>
      </p:sp>
      <p:sp>
        <p:nvSpPr>
          <p:cNvPr id="86" name="Google Shape;86;p11"/>
          <p:cNvSpPr txBox="1"/>
          <p:nvPr>
            <p:ph type="title"/>
          </p:nvPr>
        </p:nvSpPr>
        <p:spPr>
          <a:xfrm>
            <a:off x="826650" y="0"/>
            <a:ext cx="74907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Font typeface="Proxima Nova"/>
              <a:buNone/>
              <a:defRPr b="0">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9pPr>
          </a:lstStyle>
          <a:p/>
        </p:txBody>
      </p:sp>
      <p:sp>
        <p:nvSpPr>
          <p:cNvPr id="87" name="Google Shape;87;p11"/>
          <p:cNvSpPr txBox="1"/>
          <p:nvPr>
            <p:ph idx="2" type="subTitle"/>
          </p:nvPr>
        </p:nvSpPr>
        <p:spPr>
          <a:xfrm>
            <a:off x="826650" y="929775"/>
            <a:ext cx="7490700" cy="32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roxima Nova"/>
                <a:ea typeface="Proxima Nova"/>
                <a:cs typeface="Proxima Nova"/>
                <a:sym typeface="Proxima Nova"/>
              </a:defRPr>
            </a:lvl1pPr>
            <a:lvl2pPr lvl="1" rtl="0">
              <a:lnSpc>
                <a:spcPct val="100000"/>
              </a:lnSpc>
              <a:spcBef>
                <a:spcPts val="0"/>
              </a:spcBef>
              <a:spcAft>
                <a:spcPts val="0"/>
              </a:spcAft>
              <a:buNone/>
              <a:defRPr>
                <a:latin typeface="Proxima Nova"/>
                <a:ea typeface="Proxima Nova"/>
                <a:cs typeface="Proxima Nova"/>
                <a:sym typeface="Proxima Nova"/>
              </a:defRPr>
            </a:lvl2pPr>
            <a:lvl3pPr lvl="2" rtl="0">
              <a:lnSpc>
                <a:spcPct val="100000"/>
              </a:lnSpc>
              <a:spcBef>
                <a:spcPts val="0"/>
              </a:spcBef>
              <a:spcAft>
                <a:spcPts val="0"/>
              </a:spcAft>
              <a:buNone/>
              <a:defRPr>
                <a:latin typeface="Proxima Nova"/>
                <a:ea typeface="Proxima Nova"/>
                <a:cs typeface="Proxima Nova"/>
                <a:sym typeface="Proxima Nova"/>
              </a:defRPr>
            </a:lvl3pPr>
            <a:lvl4pPr lvl="3" rtl="0">
              <a:lnSpc>
                <a:spcPct val="100000"/>
              </a:lnSpc>
              <a:spcBef>
                <a:spcPts val="0"/>
              </a:spcBef>
              <a:spcAft>
                <a:spcPts val="0"/>
              </a:spcAft>
              <a:buNone/>
              <a:defRPr>
                <a:latin typeface="Proxima Nova"/>
                <a:ea typeface="Proxima Nova"/>
                <a:cs typeface="Proxima Nova"/>
                <a:sym typeface="Proxima Nova"/>
              </a:defRPr>
            </a:lvl4pPr>
            <a:lvl5pPr lvl="4" rtl="0">
              <a:lnSpc>
                <a:spcPct val="100000"/>
              </a:lnSpc>
              <a:spcBef>
                <a:spcPts val="0"/>
              </a:spcBef>
              <a:spcAft>
                <a:spcPts val="0"/>
              </a:spcAft>
              <a:buNone/>
              <a:defRPr>
                <a:latin typeface="Proxima Nova"/>
                <a:ea typeface="Proxima Nova"/>
                <a:cs typeface="Proxima Nova"/>
                <a:sym typeface="Proxima Nova"/>
              </a:defRPr>
            </a:lvl5pPr>
            <a:lvl6pPr lvl="5" rtl="0">
              <a:lnSpc>
                <a:spcPct val="100000"/>
              </a:lnSpc>
              <a:spcBef>
                <a:spcPts val="0"/>
              </a:spcBef>
              <a:spcAft>
                <a:spcPts val="0"/>
              </a:spcAft>
              <a:buNone/>
              <a:defRPr>
                <a:latin typeface="Proxima Nova"/>
                <a:ea typeface="Proxima Nova"/>
                <a:cs typeface="Proxima Nova"/>
                <a:sym typeface="Proxima Nova"/>
              </a:defRPr>
            </a:lvl6pPr>
            <a:lvl7pPr lvl="6" rtl="0">
              <a:lnSpc>
                <a:spcPct val="100000"/>
              </a:lnSpc>
              <a:spcBef>
                <a:spcPts val="0"/>
              </a:spcBef>
              <a:spcAft>
                <a:spcPts val="0"/>
              </a:spcAft>
              <a:buNone/>
              <a:defRPr>
                <a:latin typeface="Proxima Nova"/>
                <a:ea typeface="Proxima Nova"/>
                <a:cs typeface="Proxima Nova"/>
                <a:sym typeface="Proxima Nova"/>
              </a:defRPr>
            </a:lvl7pPr>
            <a:lvl8pPr lvl="7" rtl="0">
              <a:lnSpc>
                <a:spcPct val="100000"/>
              </a:lnSpc>
              <a:spcBef>
                <a:spcPts val="0"/>
              </a:spcBef>
              <a:spcAft>
                <a:spcPts val="0"/>
              </a:spcAft>
              <a:buNone/>
              <a:defRPr>
                <a:latin typeface="Proxima Nova"/>
                <a:ea typeface="Proxima Nova"/>
                <a:cs typeface="Proxima Nova"/>
                <a:sym typeface="Proxima Nova"/>
              </a:defRPr>
            </a:lvl8pPr>
            <a:lvl9pPr lvl="8" rtl="0">
              <a:lnSpc>
                <a:spcPct val="100000"/>
              </a:lnSpc>
              <a:spcBef>
                <a:spcPts val="0"/>
              </a:spcBef>
              <a:spcAft>
                <a:spcPts val="0"/>
              </a:spcAft>
              <a:buNone/>
              <a:defRPr>
                <a:latin typeface="Proxima Nova"/>
                <a:ea typeface="Proxima Nova"/>
                <a:cs typeface="Proxima Nova"/>
                <a:sym typeface="Proxima Nova"/>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c top, text bottom">
  <p:cSld name="CUSTOM_3_1">
    <p:spTree>
      <p:nvGrpSpPr>
        <p:cNvPr id="88" name="Shape 88"/>
        <p:cNvGrpSpPr/>
        <p:nvPr/>
      </p:nvGrpSpPr>
      <p:grpSpPr>
        <a:xfrm>
          <a:off x="0" y="0"/>
          <a:ext cx="0" cy="0"/>
          <a:chOff x="0" y="0"/>
          <a:chExt cx="0" cy="0"/>
        </a:xfrm>
      </p:grpSpPr>
      <p:sp>
        <p:nvSpPr>
          <p:cNvPr id="89" name="Google Shape;89;p12"/>
          <p:cNvSpPr txBox="1"/>
          <p:nvPr>
            <p:ph idx="12" type="sldNum"/>
          </p:nvPr>
        </p:nvSpPr>
        <p:spPr>
          <a:xfrm>
            <a:off x="103328" y="4733944"/>
            <a:ext cx="3606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90" name="Google Shape;90;p12"/>
          <p:cNvSpPr txBox="1"/>
          <p:nvPr>
            <p:ph idx="1" type="body"/>
          </p:nvPr>
        </p:nvSpPr>
        <p:spPr>
          <a:xfrm>
            <a:off x="826650" y="3909498"/>
            <a:ext cx="7490700" cy="393600"/>
          </a:xfrm>
          <a:prstGeom prst="rect">
            <a:avLst/>
          </a:prstGeom>
        </p:spPr>
        <p:txBody>
          <a:bodyPr anchorCtr="0" anchor="t" bIns="91425" lIns="91425" spcFirstLastPara="1" rIns="91425" wrap="square" tIns="91425">
            <a:noAutofit/>
          </a:bodyPr>
          <a:lstStyle>
            <a:lvl1pPr indent="-317500" lvl="0" marL="457200" rtl="0" algn="ctr">
              <a:spcBef>
                <a:spcPts val="600"/>
              </a:spcBef>
              <a:spcAft>
                <a:spcPts val="0"/>
              </a:spcAft>
              <a:buSzPts val="1400"/>
              <a:buChar char="●"/>
              <a:defRPr sz="1400"/>
            </a:lvl1pPr>
            <a:lvl2pPr indent="-317500" lvl="1" marL="914400" rtl="0" algn="ctr">
              <a:spcBef>
                <a:spcPts val="480"/>
              </a:spcBef>
              <a:spcAft>
                <a:spcPts val="0"/>
              </a:spcAft>
              <a:buSzPts val="1400"/>
              <a:buChar char="○"/>
              <a:defRPr sz="1400"/>
            </a:lvl2pPr>
            <a:lvl3pPr indent="-317500" lvl="2" marL="1371600" rtl="0" algn="ctr">
              <a:spcBef>
                <a:spcPts val="480"/>
              </a:spcBef>
              <a:spcAft>
                <a:spcPts val="0"/>
              </a:spcAft>
              <a:buSzPts val="1400"/>
              <a:buChar char="■"/>
              <a:defRPr sz="1400"/>
            </a:lvl3pPr>
            <a:lvl4pPr indent="-317500" lvl="3" marL="1828800" rtl="0" algn="ctr">
              <a:spcBef>
                <a:spcPts val="360"/>
              </a:spcBef>
              <a:spcAft>
                <a:spcPts val="0"/>
              </a:spcAft>
              <a:buSzPts val="1400"/>
              <a:buChar char="●"/>
              <a:defRPr sz="1400"/>
            </a:lvl4pPr>
            <a:lvl5pPr indent="-317500" lvl="4" marL="2286000" rtl="0" algn="ctr">
              <a:spcBef>
                <a:spcPts val="360"/>
              </a:spcBef>
              <a:spcAft>
                <a:spcPts val="0"/>
              </a:spcAft>
              <a:buSzPts val="1400"/>
              <a:buChar char="○"/>
              <a:defRPr sz="1400"/>
            </a:lvl5pPr>
            <a:lvl6pPr indent="-317500" lvl="5" marL="2743200" rtl="0" algn="ctr">
              <a:spcBef>
                <a:spcPts val="360"/>
              </a:spcBef>
              <a:spcAft>
                <a:spcPts val="0"/>
              </a:spcAft>
              <a:buSzPts val="1400"/>
              <a:buChar char="■"/>
              <a:defRPr sz="1400"/>
            </a:lvl6pPr>
            <a:lvl7pPr indent="-317500" lvl="6" marL="3200400" rtl="0" algn="ctr">
              <a:spcBef>
                <a:spcPts val="360"/>
              </a:spcBef>
              <a:spcAft>
                <a:spcPts val="0"/>
              </a:spcAft>
              <a:buSzPts val="1400"/>
              <a:buChar char="●"/>
              <a:defRPr sz="1400"/>
            </a:lvl7pPr>
            <a:lvl8pPr indent="-317500" lvl="7" marL="3657600" rtl="0" algn="ctr">
              <a:spcBef>
                <a:spcPts val="360"/>
              </a:spcBef>
              <a:spcAft>
                <a:spcPts val="0"/>
              </a:spcAft>
              <a:buSzPts val="1400"/>
              <a:buChar char="○"/>
              <a:defRPr sz="1400"/>
            </a:lvl8pPr>
            <a:lvl9pPr indent="-317500" lvl="8" marL="4114800" rtl="0" algn="ctr">
              <a:spcBef>
                <a:spcPts val="360"/>
              </a:spcBef>
              <a:spcAft>
                <a:spcPts val="0"/>
              </a:spcAft>
              <a:buSzPts val="1400"/>
              <a:buChar char="■"/>
              <a:defRPr sz="1400"/>
            </a:lvl9pPr>
          </a:lstStyle>
          <a:p/>
        </p:txBody>
      </p:sp>
      <p:sp>
        <p:nvSpPr>
          <p:cNvPr id="91" name="Google Shape;91;p12"/>
          <p:cNvSpPr txBox="1"/>
          <p:nvPr>
            <p:ph type="title"/>
          </p:nvPr>
        </p:nvSpPr>
        <p:spPr>
          <a:xfrm>
            <a:off x="826650" y="0"/>
            <a:ext cx="74907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Font typeface="Proxima Nova"/>
              <a:buNone/>
              <a:defRPr b="0">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9pPr>
          </a:lstStyle>
          <a:p/>
        </p:txBody>
      </p:sp>
      <p:sp>
        <p:nvSpPr>
          <p:cNvPr id="92" name="Google Shape;92;p12"/>
          <p:cNvSpPr txBox="1"/>
          <p:nvPr>
            <p:ph idx="2" type="subTitle"/>
          </p:nvPr>
        </p:nvSpPr>
        <p:spPr>
          <a:xfrm>
            <a:off x="826650" y="929775"/>
            <a:ext cx="7490700" cy="32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roxima Nova"/>
                <a:ea typeface="Proxima Nova"/>
                <a:cs typeface="Proxima Nova"/>
                <a:sym typeface="Proxima Nova"/>
              </a:defRPr>
            </a:lvl1pPr>
            <a:lvl2pPr lvl="1" rtl="0">
              <a:lnSpc>
                <a:spcPct val="100000"/>
              </a:lnSpc>
              <a:spcBef>
                <a:spcPts val="0"/>
              </a:spcBef>
              <a:spcAft>
                <a:spcPts val="0"/>
              </a:spcAft>
              <a:buNone/>
              <a:defRPr>
                <a:latin typeface="Proxima Nova"/>
                <a:ea typeface="Proxima Nova"/>
                <a:cs typeface="Proxima Nova"/>
                <a:sym typeface="Proxima Nova"/>
              </a:defRPr>
            </a:lvl2pPr>
            <a:lvl3pPr lvl="2" rtl="0">
              <a:lnSpc>
                <a:spcPct val="100000"/>
              </a:lnSpc>
              <a:spcBef>
                <a:spcPts val="0"/>
              </a:spcBef>
              <a:spcAft>
                <a:spcPts val="0"/>
              </a:spcAft>
              <a:buNone/>
              <a:defRPr>
                <a:latin typeface="Proxima Nova"/>
                <a:ea typeface="Proxima Nova"/>
                <a:cs typeface="Proxima Nova"/>
                <a:sym typeface="Proxima Nova"/>
              </a:defRPr>
            </a:lvl3pPr>
            <a:lvl4pPr lvl="3" rtl="0">
              <a:lnSpc>
                <a:spcPct val="100000"/>
              </a:lnSpc>
              <a:spcBef>
                <a:spcPts val="0"/>
              </a:spcBef>
              <a:spcAft>
                <a:spcPts val="0"/>
              </a:spcAft>
              <a:buNone/>
              <a:defRPr>
                <a:latin typeface="Proxima Nova"/>
                <a:ea typeface="Proxima Nova"/>
                <a:cs typeface="Proxima Nova"/>
                <a:sym typeface="Proxima Nova"/>
              </a:defRPr>
            </a:lvl4pPr>
            <a:lvl5pPr lvl="4" rtl="0">
              <a:lnSpc>
                <a:spcPct val="100000"/>
              </a:lnSpc>
              <a:spcBef>
                <a:spcPts val="0"/>
              </a:spcBef>
              <a:spcAft>
                <a:spcPts val="0"/>
              </a:spcAft>
              <a:buNone/>
              <a:defRPr>
                <a:latin typeface="Proxima Nova"/>
                <a:ea typeface="Proxima Nova"/>
                <a:cs typeface="Proxima Nova"/>
                <a:sym typeface="Proxima Nova"/>
              </a:defRPr>
            </a:lvl5pPr>
            <a:lvl6pPr lvl="5" rtl="0">
              <a:lnSpc>
                <a:spcPct val="100000"/>
              </a:lnSpc>
              <a:spcBef>
                <a:spcPts val="0"/>
              </a:spcBef>
              <a:spcAft>
                <a:spcPts val="0"/>
              </a:spcAft>
              <a:buNone/>
              <a:defRPr>
                <a:latin typeface="Proxima Nova"/>
                <a:ea typeface="Proxima Nova"/>
                <a:cs typeface="Proxima Nova"/>
                <a:sym typeface="Proxima Nova"/>
              </a:defRPr>
            </a:lvl6pPr>
            <a:lvl7pPr lvl="6" rtl="0">
              <a:lnSpc>
                <a:spcPct val="100000"/>
              </a:lnSpc>
              <a:spcBef>
                <a:spcPts val="0"/>
              </a:spcBef>
              <a:spcAft>
                <a:spcPts val="0"/>
              </a:spcAft>
              <a:buNone/>
              <a:defRPr>
                <a:latin typeface="Proxima Nova"/>
                <a:ea typeface="Proxima Nova"/>
                <a:cs typeface="Proxima Nova"/>
                <a:sym typeface="Proxima Nova"/>
              </a:defRPr>
            </a:lvl7pPr>
            <a:lvl8pPr lvl="7" rtl="0">
              <a:lnSpc>
                <a:spcPct val="100000"/>
              </a:lnSpc>
              <a:spcBef>
                <a:spcPts val="0"/>
              </a:spcBef>
              <a:spcAft>
                <a:spcPts val="0"/>
              </a:spcAft>
              <a:buNone/>
              <a:defRPr>
                <a:latin typeface="Proxima Nova"/>
                <a:ea typeface="Proxima Nova"/>
                <a:cs typeface="Proxima Nova"/>
                <a:sym typeface="Proxima Nova"/>
              </a:defRPr>
            </a:lvl8pPr>
            <a:lvl9pPr lvl="8" rtl="0">
              <a:lnSpc>
                <a:spcPct val="100000"/>
              </a:lnSpc>
              <a:spcBef>
                <a:spcPts val="0"/>
              </a:spcBef>
              <a:spcAft>
                <a:spcPts val="0"/>
              </a:spcAft>
              <a:buNone/>
              <a:defRPr>
                <a:latin typeface="Proxima Nova"/>
                <a:ea typeface="Proxima Nova"/>
                <a:cs typeface="Proxima Nova"/>
                <a:sym typeface="Proxima Nova"/>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top, logos bottom">
  <p:cSld name="CUSTOM_3_1_1">
    <p:bg>
      <p:bgPr>
        <a:blipFill>
          <a:blip r:embed="rId2">
            <a:alphaModFix/>
          </a:blip>
          <a:stretch>
            <a:fillRect/>
          </a:stretch>
        </a:blipFill>
      </p:bgPr>
    </p:bg>
    <p:spTree>
      <p:nvGrpSpPr>
        <p:cNvPr id="93" name="Shape 93"/>
        <p:cNvGrpSpPr/>
        <p:nvPr/>
      </p:nvGrpSpPr>
      <p:grpSpPr>
        <a:xfrm>
          <a:off x="0" y="0"/>
          <a:ext cx="0" cy="0"/>
          <a:chOff x="0" y="0"/>
          <a:chExt cx="0" cy="0"/>
        </a:xfrm>
      </p:grpSpPr>
      <p:sp>
        <p:nvSpPr>
          <p:cNvPr id="94" name="Google Shape;94;p13"/>
          <p:cNvSpPr txBox="1"/>
          <p:nvPr>
            <p:ph idx="12" type="sldNum"/>
          </p:nvPr>
        </p:nvSpPr>
        <p:spPr>
          <a:xfrm>
            <a:off x="103328" y="4733944"/>
            <a:ext cx="3606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95" name="Google Shape;95;p13"/>
          <p:cNvSpPr txBox="1"/>
          <p:nvPr>
            <p:ph idx="1" type="body"/>
          </p:nvPr>
        </p:nvSpPr>
        <p:spPr>
          <a:xfrm>
            <a:off x="826650" y="1512056"/>
            <a:ext cx="7490700" cy="879300"/>
          </a:xfrm>
          <a:prstGeom prst="rect">
            <a:avLst/>
          </a:prstGeom>
        </p:spPr>
        <p:txBody>
          <a:bodyPr anchorCtr="0" anchor="b" bIns="91425" lIns="91425" spcFirstLastPara="1" rIns="91425" wrap="square" tIns="91425">
            <a:noAutofit/>
          </a:bodyPr>
          <a:lstStyle>
            <a:lvl1pPr indent="-317500" lvl="0" marL="457200" rtl="0" algn="ctr">
              <a:spcBef>
                <a:spcPts val="600"/>
              </a:spcBef>
              <a:spcAft>
                <a:spcPts val="0"/>
              </a:spcAft>
              <a:buSzPts val="1400"/>
              <a:buChar char="●"/>
              <a:defRPr sz="1400"/>
            </a:lvl1pPr>
            <a:lvl2pPr indent="-317500" lvl="1" marL="914400" rtl="0" algn="ctr">
              <a:spcBef>
                <a:spcPts val="480"/>
              </a:spcBef>
              <a:spcAft>
                <a:spcPts val="0"/>
              </a:spcAft>
              <a:buSzPts val="1400"/>
              <a:buChar char="○"/>
              <a:defRPr sz="1400"/>
            </a:lvl2pPr>
            <a:lvl3pPr indent="-317500" lvl="2" marL="1371600" rtl="0" algn="ctr">
              <a:spcBef>
                <a:spcPts val="480"/>
              </a:spcBef>
              <a:spcAft>
                <a:spcPts val="0"/>
              </a:spcAft>
              <a:buSzPts val="1400"/>
              <a:buChar char="■"/>
              <a:defRPr sz="1400"/>
            </a:lvl3pPr>
            <a:lvl4pPr indent="-317500" lvl="3" marL="1828800" rtl="0" algn="ctr">
              <a:spcBef>
                <a:spcPts val="360"/>
              </a:spcBef>
              <a:spcAft>
                <a:spcPts val="0"/>
              </a:spcAft>
              <a:buSzPts val="1400"/>
              <a:buChar char="●"/>
              <a:defRPr sz="1400"/>
            </a:lvl4pPr>
            <a:lvl5pPr indent="-317500" lvl="4" marL="2286000" rtl="0" algn="ctr">
              <a:spcBef>
                <a:spcPts val="360"/>
              </a:spcBef>
              <a:spcAft>
                <a:spcPts val="0"/>
              </a:spcAft>
              <a:buSzPts val="1400"/>
              <a:buChar char="○"/>
              <a:defRPr sz="1400"/>
            </a:lvl5pPr>
            <a:lvl6pPr indent="-317500" lvl="5" marL="2743200" rtl="0" algn="ctr">
              <a:spcBef>
                <a:spcPts val="360"/>
              </a:spcBef>
              <a:spcAft>
                <a:spcPts val="0"/>
              </a:spcAft>
              <a:buSzPts val="1400"/>
              <a:buChar char="■"/>
              <a:defRPr sz="1400"/>
            </a:lvl6pPr>
            <a:lvl7pPr indent="-317500" lvl="6" marL="3200400" rtl="0" algn="ctr">
              <a:spcBef>
                <a:spcPts val="360"/>
              </a:spcBef>
              <a:spcAft>
                <a:spcPts val="0"/>
              </a:spcAft>
              <a:buSzPts val="1400"/>
              <a:buChar char="●"/>
              <a:defRPr sz="1400"/>
            </a:lvl7pPr>
            <a:lvl8pPr indent="-317500" lvl="7" marL="3657600" rtl="0" algn="ctr">
              <a:spcBef>
                <a:spcPts val="360"/>
              </a:spcBef>
              <a:spcAft>
                <a:spcPts val="0"/>
              </a:spcAft>
              <a:buSzPts val="1400"/>
              <a:buChar char="○"/>
              <a:defRPr sz="1400"/>
            </a:lvl8pPr>
            <a:lvl9pPr indent="-317500" lvl="8" marL="4114800" rtl="0" algn="ctr">
              <a:spcBef>
                <a:spcPts val="360"/>
              </a:spcBef>
              <a:spcAft>
                <a:spcPts val="0"/>
              </a:spcAft>
              <a:buSzPts val="1400"/>
              <a:buChar char="■"/>
              <a:defRPr sz="1400"/>
            </a:lvl9pPr>
          </a:lstStyle>
          <a:p/>
        </p:txBody>
      </p:sp>
      <p:sp>
        <p:nvSpPr>
          <p:cNvPr id="96" name="Google Shape;96;p13"/>
          <p:cNvSpPr txBox="1"/>
          <p:nvPr>
            <p:ph type="title"/>
          </p:nvPr>
        </p:nvSpPr>
        <p:spPr>
          <a:xfrm>
            <a:off x="826650" y="0"/>
            <a:ext cx="74907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Font typeface="Proxima Nova"/>
              <a:buNone/>
              <a:defRPr b="0">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9pPr>
          </a:lstStyle>
          <a:p/>
        </p:txBody>
      </p:sp>
      <p:sp>
        <p:nvSpPr>
          <p:cNvPr id="97" name="Google Shape;97;p13"/>
          <p:cNvSpPr txBox="1"/>
          <p:nvPr>
            <p:ph idx="2" type="subTitle"/>
          </p:nvPr>
        </p:nvSpPr>
        <p:spPr>
          <a:xfrm>
            <a:off x="826650" y="929775"/>
            <a:ext cx="7490700" cy="32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roxima Nova"/>
                <a:ea typeface="Proxima Nova"/>
                <a:cs typeface="Proxima Nova"/>
                <a:sym typeface="Proxima Nova"/>
              </a:defRPr>
            </a:lvl1pPr>
            <a:lvl2pPr lvl="1" rtl="0">
              <a:lnSpc>
                <a:spcPct val="100000"/>
              </a:lnSpc>
              <a:spcBef>
                <a:spcPts val="0"/>
              </a:spcBef>
              <a:spcAft>
                <a:spcPts val="0"/>
              </a:spcAft>
              <a:buNone/>
              <a:defRPr>
                <a:latin typeface="Proxima Nova"/>
                <a:ea typeface="Proxima Nova"/>
                <a:cs typeface="Proxima Nova"/>
                <a:sym typeface="Proxima Nova"/>
              </a:defRPr>
            </a:lvl2pPr>
            <a:lvl3pPr lvl="2" rtl="0">
              <a:lnSpc>
                <a:spcPct val="100000"/>
              </a:lnSpc>
              <a:spcBef>
                <a:spcPts val="0"/>
              </a:spcBef>
              <a:spcAft>
                <a:spcPts val="0"/>
              </a:spcAft>
              <a:buNone/>
              <a:defRPr>
                <a:latin typeface="Proxima Nova"/>
                <a:ea typeface="Proxima Nova"/>
                <a:cs typeface="Proxima Nova"/>
                <a:sym typeface="Proxima Nova"/>
              </a:defRPr>
            </a:lvl3pPr>
            <a:lvl4pPr lvl="3" rtl="0">
              <a:lnSpc>
                <a:spcPct val="100000"/>
              </a:lnSpc>
              <a:spcBef>
                <a:spcPts val="0"/>
              </a:spcBef>
              <a:spcAft>
                <a:spcPts val="0"/>
              </a:spcAft>
              <a:buNone/>
              <a:defRPr>
                <a:latin typeface="Proxima Nova"/>
                <a:ea typeface="Proxima Nova"/>
                <a:cs typeface="Proxima Nova"/>
                <a:sym typeface="Proxima Nova"/>
              </a:defRPr>
            </a:lvl4pPr>
            <a:lvl5pPr lvl="4" rtl="0">
              <a:lnSpc>
                <a:spcPct val="100000"/>
              </a:lnSpc>
              <a:spcBef>
                <a:spcPts val="0"/>
              </a:spcBef>
              <a:spcAft>
                <a:spcPts val="0"/>
              </a:spcAft>
              <a:buNone/>
              <a:defRPr>
                <a:latin typeface="Proxima Nova"/>
                <a:ea typeface="Proxima Nova"/>
                <a:cs typeface="Proxima Nova"/>
                <a:sym typeface="Proxima Nova"/>
              </a:defRPr>
            </a:lvl5pPr>
            <a:lvl6pPr lvl="5" rtl="0">
              <a:lnSpc>
                <a:spcPct val="100000"/>
              </a:lnSpc>
              <a:spcBef>
                <a:spcPts val="0"/>
              </a:spcBef>
              <a:spcAft>
                <a:spcPts val="0"/>
              </a:spcAft>
              <a:buNone/>
              <a:defRPr>
                <a:latin typeface="Proxima Nova"/>
                <a:ea typeface="Proxima Nova"/>
                <a:cs typeface="Proxima Nova"/>
                <a:sym typeface="Proxima Nova"/>
              </a:defRPr>
            </a:lvl6pPr>
            <a:lvl7pPr lvl="6" rtl="0">
              <a:lnSpc>
                <a:spcPct val="100000"/>
              </a:lnSpc>
              <a:spcBef>
                <a:spcPts val="0"/>
              </a:spcBef>
              <a:spcAft>
                <a:spcPts val="0"/>
              </a:spcAft>
              <a:buNone/>
              <a:defRPr>
                <a:latin typeface="Proxima Nova"/>
                <a:ea typeface="Proxima Nova"/>
                <a:cs typeface="Proxima Nova"/>
                <a:sym typeface="Proxima Nova"/>
              </a:defRPr>
            </a:lvl7pPr>
            <a:lvl8pPr lvl="7" rtl="0">
              <a:lnSpc>
                <a:spcPct val="100000"/>
              </a:lnSpc>
              <a:spcBef>
                <a:spcPts val="0"/>
              </a:spcBef>
              <a:spcAft>
                <a:spcPts val="0"/>
              </a:spcAft>
              <a:buNone/>
              <a:defRPr>
                <a:latin typeface="Proxima Nova"/>
                <a:ea typeface="Proxima Nova"/>
                <a:cs typeface="Proxima Nova"/>
                <a:sym typeface="Proxima Nova"/>
              </a:defRPr>
            </a:lvl8pPr>
            <a:lvl9pPr lvl="8" rtl="0">
              <a:lnSpc>
                <a:spcPct val="100000"/>
              </a:lnSpc>
              <a:spcBef>
                <a:spcPts val="0"/>
              </a:spcBef>
              <a:spcAft>
                <a:spcPts val="0"/>
              </a:spcAft>
              <a:buNone/>
              <a:defRPr>
                <a:latin typeface="Proxima Nova"/>
                <a:ea typeface="Proxima Nova"/>
                <a:cs typeface="Proxima Nova"/>
                <a:sym typeface="Proxima Nova"/>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ogos top, text bottom">
  <p:cSld name="CUSTOM_3_1_1_1">
    <p:bg>
      <p:bgPr>
        <a:blipFill>
          <a:blip r:embed="rId2">
            <a:alphaModFix/>
          </a:blip>
          <a:stretch>
            <a:fillRect/>
          </a:stretch>
        </a:blipFill>
      </p:bgPr>
    </p:bg>
    <p:spTree>
      <p:nvGrpSpPr>
        <p:cNvPr id="98" name="Shape 98"/>
        <p:cNvGrpSpPr/>
        <p:nvPr/>
      </p:nvGrpSpPr>
      <p:grpSpPr>
        <a:xfrm>
          <a:off x="0" y="0"/>
          <a:ext cx="0" cy="0"/>
          <a:chOff x="0" y="0"/>
          <a:chExt cx="0" cy="0"/>
        </a:xfrm>
      </p:grpSpPr>
      <p:sp>
        <p:nvSpPr>
          <p:cNvPr id="99" name="Google Shape;99;p14"/>
          <p:cNvSpPr txBox="1"/>
          <p:nvPr>
            <p:ph idx="12" type="sldNum"/>
          </p:nvPr>
        </p:nvSpPr>
        <p:spPr>
          <a:xfrm>
            <a:off x="103328" y="4733944"/>
            <a:ext cx="3606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00" name="Google Shape;100;p14"/>
          <p:cNvSpPr txBox="1"/>
          <p:nvPr>
            <p:ph idx="1" type="body"/>
          </p:nvPr>
        </p:nvSpPr>
        <p:spPr>
          <a:xfrm>
            <a:off x="826650" y="3738063"/>
            <a:ext cx="7490700" cy="715800"/>
          </a:xfrm>
          <a:prstGeom prst="rect">
            <a:avLst/>
          </a:prstGeom>
        </p:spPr>
        <p:txBody>
          <a:bodyPr anchorCtr="0" anchor="t" bIns="91425" lIns="91425" spcFirstLastPara="1" rIns="91425" wrap="square" tIns="91425">
            <a:noAutofit/>
          </a:bodyPr>
          <a:lstStyle>
            <a:lvl1pPr indent="-317500" lvl="0" marL="457200" rtl="0" algn="ctr">
              <a:spcBef>
                <a:spcPts val="600"/>
              </a:spcBef>
              <a:spcAft>
                <a:spcPts val="0"/>
              </a:spcAft>
              <a:buSzPts val="1400"/>
              <a:buChar char="●"/>
              <a:defRPr sz="1400"/>
            </a:lvl1pPr>
            <a:lvl2pPr indent="-317500" lvl="1" marL="914400" rtl="0" algn="ctr">
              <a:spcBef>
                <a:spcPts val="480"/>
              </a:spcBef>
              <a:spcAft>
                <a:spcPts val="0"/>
              </a:spcAft>
              <a:buSzPts val="1400"/>
              <a:buChar char="○"/>
              <a:defRPr sz="1400"/>
            </a:lvl2pPr>
            <a:lvl3pPr indent="-317500" lvl="2" marL="1371600" rtl="0" algn="ctr">
              <a:spcBef>
                <a:spcPts val="480"/>
              </a:spcBef>
              <a:spcAft>
                <a:spcPts val="0"/>
              </a:spcAft>
              <a:buSzPts val="1400"/>
              <a:buChar char="■"/>
              <a:defRPr sz="1400"/>
            </a:lvl3pPr>
            <a:lvl4pPr indent="-317500" lvl="3" marL="1828800" rtl="0" algn="ctr">
              <a:spcBef>
                <a:spcPts val="360"/>
              </a:spcBef>
              <a:spcAft>
                <a:spcPts val="0"/>
              </a:spcAft>
              <a:buSzPts val="1400"/>
              <a:buChar char="●"/>
              <a:defRPr sz="1400"/>
            </a:lvl4pPr>
            <a:lvl5pPr indent="-317500" lvl="4" marL="2286000" rtl="0" algn="ctr">
              <a:spcBef>
                <a:spcPts val="360"/>
              </a:spcBef>
              <a:spcAft>
                <a:spcPts val="0"/>
              </a:spcAft>
              <a:buSzPts val="1400"/>
              <a:buChar char="○"/>
              <a:defRPr sz="1400"/>
            </a:lvl5pPr>
            <a:lvl6pPr indent="-317500" lvl="5" marL="2743200" rtl="0" algn="ctr">
              <a:spcBef>
                <a:spcPts val="360"/>
              </a:spcBef>
              <a:spcAft>
                <a:spcPts val="0"/>
              </a:spcAft>
              <a:buSzPts val="1400"/>
              <a:buChar char="■"/>
              <a:defRPr sz="1400"/>
            </a:lvl6pPr>
            <a:lvl7pPr indent="-317500" lvl="6" marL="3200400" rtl="0" algn="ctr">
              <a:spcBef>
                <a:spcPts val="360"/>
              </a:spcBef>
              <a:spcAft>
                <a:spcPts val="0"/>
              </a:spcAft>
              <a:buSzPts val="1400"/>
              <a:buChar char="●"/>
              <a:defRPr sz="1400"/>
            </a:lvl7pPr>
            <a:lvl8pPr indent="-317500" lvl="7" marL="3657600" rtl="0" algn="ctr">
              <a:spcBef>
                <a:spcPts val="360"/>
              </a:spcBef>
              <a:spcAft>
                <a:spcPts val="0"/>
              </a:spcAft>
              <a:buSzPts val="1400"/>
              <a:buChar char="○"/>
              <a:defRPr sz="1400"/>
            </a:lvl8pPr>
            <a:lvl9pPr indent="-317500" lvl="8" marL="4114800" rtl="0" algn="ctr">
              <a:spcBef>
                <a:spcPts val="360"/>
              </a:spcBef>
              <a:spcAft>
                <a:spcPts val="0"/>
              </a:spcAft>
              <a:buSzPts val="1400"/>
              <a:buChar char="■"/>
              <a:defRPr sz="1400"/>
            </a:lvl9pPr>
          </a:lstStyle>
          <a:p/>
        </p:txBody>
      </p:sp>
      <p:sp>
        <p:nvSpPr>
          <p:cNvPr id="101" name="Google Shape;101;p14"/>
          <p:cNvSpPr txBox="1"/>
          <p:nvPr>
            <p:ph type="title"/>
          </p:nvPr>
        </p:nvSpPr>
        <p:spPr>
          <a:xfrm>
            <a:off x="826650" y="0"/>
            <a:ext cx="74907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Font typeface="Proxima Nova"/>
              <a:buNone/>
              <a:defRPr b="0">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9pPr>
          </a:lstStyle>
          <a:p/>
        </p:txBody>
      </p:sp>
      <p:sp>
        <p:nvSpPr>
          <p:cNvPr id="102" name="Google Shape;102;p14"/>
          <p:cNvSpPr txBox="1"/>
          <p:nvPr>
            <p:ph idx="2" type="subTitle"/>
          </p:nvPr>
        </p:nvSpPr>
        <p:spPr>
          <a:xfrm>
            <a:off x="826650" y="929775"/>
            <a:ext cx="7490700" cy="32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roxima Nova"/>
                <a:ea typeface="Proxima Nova"/>
                <a:cs typeface="Proxima Nova"/>
                <a:sym typeface="Proxima Nova"/>
              </a:defRPr>
            </a:lvl1pPr>
            <a:lvl2pPr lvl="1" rtl="0">
              <a:lnSpc>
                <a:spcPct val="100000"/>
              </a:lnSpc>
              <a:spcBef>
                <a:spcPts val="0"/>
              </a:spcBef>
              <a:spcAft>
                <a:spcPts val="0"/>
              </a:spcAft>
              <a:buNone/>
              <a:defRPr>
                <a:latin typeface="Proxima Nova"/>
                <a:ea typeface="Proxima Nova"/>
                <a:cs typeface="Proxima Nova"/>
                <a:sym typeface="Proxima Nova"/>
              </a:defRPr>
            </a:lvl2pPr>
            <a:lvl3pPr lvl="2" rtl="0">
              <a:lnSpc>
                <a:spcPct val="100000"/>
              </a:lnSpc>
              <a:spcBef>
                <a:spcPts val="0"/>
              </a:spcBef>
              <a:spcAft>
                <a:spcPts val="0"/>
              </a:spcAft>
              <a:buNone/>
              <a:defRPr>
                <a:latin typeface="Proxima Nova"/>
                <a:ea typeface="Proxima Nova"/>
                <a:cs typeface="Proxima Nova"/>
                <a:sym typeface="Proxima Nova"/>
              </a:defRPr>
            </a:lvl3pPr>
            <a:lvl4pPr lvl="3" rtl="0">
              <a:lnSpc>
                <a:spcPct val="100000"/>
              </a:lnSpc>
              <a:spcBef>
                <a:spcPts val="0"/>
              </a:spcBef>
              <a:spcAft>
                <a:spcPts val="0"/>
              </a:spcAft>
              <a:buNone/>
              <a:defRPr>
                <a:latin typeface="Proxima Nova"/>
                <a:ea typeface="Proxima Nova"/>
                <a:cs typeface="Proxima Nova"/>
                <a:sym typeface="Proxima Nova"/>
              </a:defRPr>
            </a:lvl4pPr>
            <a:lvl5pPr lvl="4" rtl="0">
              <a:lnSpc>
                <a:spcPct val="100000"/>
              </a:lnSpc>
              <a:spcBef>
                <a:spcPts val="0"/>
              </a:spcBef>
              <a:spcAft>
                <a:spcPts val="0"/>
              </a:spcAft>
              <a:buNone/>
              <a:defRPr>
                <a:latin typeface="Proxima Nova"/>
                <a:ea typeface="Proxima Nova"/>
                <a:cs typeface="Proxima Nova"/>
                <a:sym typeface="Proxima Nova"/>
              </a:defRPr>
            </a:lvl5pPr>
            <a:lvl6pPr lvl="5" rtl="0">
              <a:lnSpc>
                <a:spcPct val="100000"/>
              </a:lnSpc>
              <a:spcBef>
                <a:spcPts val="0"/>
              </a:spcBef>
              <a:spcAft>
                <a:spcPts val="0"/>
              </a:spcAft>
              <a:buNone/>
              <a:defRPr>
                <a:latin typeface="Proxima Nova"/>
                <a:ea typeface="Proxima Nova"/>
                <a:cs typeface="Proxima Nova"/>
                <a:sym typeface="Proxima Nova"/>
              </a:defRPr>
            </a:lvl6pPr>
            <a:lvl7pPr lvl="6" rtl="0">
              <a:lnSpc>
                <a:spcPct val="100000"/>
              </a:lnSpc>
              <a:spcBef>
                <a:spcPts val="0"/>
              </a:spcBef>
              <a:spcAft>
                <a:spcPts val="0"/>
              </a:spcAft>
              <a:buNone/>
              <a:defRPr>
                <a:latin typeface="Proxima Nova"/>
                <a:ea typeface="Proxima Nova"/>
                <a:cs typeface="Proxima Nova"/>
                <a:sym typeface="Proxima Nova"/>
              </a:defRPr>
            </a:lvl7pPr>
            <a:lvl8pPr lvl="7" rtl="0">
              <a:lnSpc>
                <a:spcPct val="100000"/>
              </a:lnSpc>
              <a:spcBef>
                <a:spcPts val="0"/>
              </a:spcBef>
              <a:spcAft>
                <a:spcPts val="0"/>
              </a:spcAft>
              <a:buNone/>
              <a:defRPr>
                <a:latin typeface="Proxima Nova"/>
                <a:ea typeface="Proxima Nova"/>
                <a:cs typeface="Proxima Nova"/>
                <a:sym typeface="Proxima Nova"/>
              </a:defRPr>
            </a:lvl8pPr>
            <a:lvl9pPr lvl="8" rtl="0">
              <a:lnSpc>
                <a:spcPct val="100000"/>
              </a:lnSpc>
              <a:spcBef>
                <a:spcPts val="0"/>
              </a:spcBef>
              <a:spcAft>
                <a:spcPts val="0"/>
              </a:spcAft>
              <a:buNone/>
              <a:defRPr>
                <a:latin typeface="Proxima Nova"/>
                <a:ea typeface="Proxima Nova"/>
                <a:cs typeface="Proxima Nova"/>
                <a:sym typeface="Proxima Nova"/>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left, logos right">
  <p:cSld name="CUSTOM_3_1_1_1_1">
    <p:bg>
      <p:bgPr>
        <a:blipFill>
          <a:blip r:embed="rId2">
            <a:alphaModFix/>
          </a:blip>
          <a:stretch>
            <a:fillRect/>
          </a:stretch>
        </a:blipFill>
      </p:bgPr>
    </p:bg>
    <p:spTree>
      <p:nvGrpSpPr>
        <p:cNvPr id="103" name="Shape 103"/>
        <p:cNvGrpSpPr/>
        <p:nvPr/>
      </p:nvGrpSpPr>
      <p:grpSpPr>
        <a:xfrm>
          <a:off x="0" y="0"/>
          <a:ext cx="0" cy="0"/>
          <a:chOff x="0" y="0"/>
          <a:chExt cx="0" cy="0"/>
        </a:xfrm>
      </p:grpSpPr>
      <p:sp>
        <p:nvSpPr>
          <p:cNvPr id="104" name="Google Shape;104;p15"/>
          <p:cNvSpPr txBox="1"/>
          <p:nvPr>
            <p:ph idx="12" type="sldNum"/>
          </p:nvPr>
        </p:nvSpPr>
        <p:spPr>
          <a:xfrm>
            <a:off x="103328" y="4733944"/>
            <a:ext cx="3606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05" name="Google Shape;105;p15"/>
          <p:cNvSpPr txBox="1"/>
          <p:nvPr>
            <p:ph idx="1" type="body"/>
          </p:nvPr>
        </p:nvSpPr>
        <p:spPr>
          <a:xfrm>
            <a:off x="826700" y="1625925"/>
            <a:ext cx="3585000" cy="2530500"/>
          </a:xfrm>
          <a:prstGeom prst="rect">
            <a:avLst/>
          </a:prstGeom>
        </p:spPr>
        <p:txBody>
          <a:bodyPr anchorCtr="0" anchor="t" bIns="91425" lIns="91425" spcFirstLastPara="1" rIns="91425" wrap="square" tIns="91425">
            <a:noAutofit/>
          </a:bodyPr>
          <a:lstStyle>
            <a:lvl1pPr indent="-292100" lvl="0" marL="457200" rtl="0">
              <a:spcBef>
                <a:spcPts val="600"/>
              </a:spcBef>
              <a:spcAft>
                <a:spcPts val="0"/>
              </a:spcAft>
              <a:buSzPts val="1000"/>
              <a:buChar char="●"/>
              <a:defRPr/>
            </a:lvl1pPr>
            <a:lvl2pPr indent="-292100" lvl="1" marL="914400" rtl="0">
              <a:spcBef>
                <a:spcPts val="0"/>
              </a:spcBef>
              <a:spcAft>
                <a:spcPts val="0"/>
              </a:spcAft>
              <a:buSzPts val="1000"/>
              <a:buChar char="○"/>
              <a:defRPr/>
            </a:lvl2pPr>
            <a:lvl3pPr indent="-292100" lvl="2" marL="1371600" rtl="0">
              <a:spcBef>
                <a:spcPts val="0"/>
              </a:spcBef>
              <a:spcAft>
                <a:spcPts val="0"/>
              </a:spcAft>
              <a:buSzPts val="1000"/>
              <a:buChar char="■"/>
              <a:defRPr/>
            </a:lvl3pPr>
            <a:lvl4pPr indent="-292100" lvl="3" marL="1828800" rtl="0">
              <a:spcBef>
                <a:spcPts val="0"/>
              </a:spcBef>
              <a:spcAft>
                <a:spcPts val="0"/>
              </a:spcAft>
              <a:buSzPts val="1000"/>
              <a:buChar char="●"/>
              <a:defRPr/>
            </a:lvl4pPr>
            <a:lvl5pPr indent="-292100" lvl="4" marL="2286000" rtl="0">
              <a:spcBef>
                <a:spcPts val="0"/>
              </a:spcBef>
              <a:spcAft>
                <a:spcPts val="0"/>
              </a:spcAft>
              <a:buSzPts val="1000"/>
              <a:buChar char="○"/>
              <a:defRPr/>
            </a:lvl5pPr>
            <a:lvl6pPr indent="-292100" lvl="5" marL="2743200" rtl="0">
              <a:spcBef>
                <a:spcPts val="0"/>
              </a:spcBef>
              <a:spcAft>
                <a:spcPts val="0"/>
              </a:spcAft>
              <a:buSzPts val="1000"/>
              <a:buChar char="■"/>
              <a:defRPr/>
            </a:lvl6pPr>
            <a:lvl7pPr indent="-292100" lvl="6" marL="3200400" rtl="0">
              <a:spcBef>
                <a:spcPts val="0"/>
              </a:spcBef>
              <a:spcAft>
                <a:spcPts val="0"/>
              </a:spcAft>
              <a:buSzPts val="1000"/>
              <a:buChar char="●"/>
              <a:defRPr/>
            </a:lvl7pPr>
            <a:lvl8pPr indent="-292100" lvl="7" marL="3657600" rtl="0">
              <a:spcBef>
                <a:spcPts val="0"/>
              </a:spcBef>
              <a:spcAft>
                <a:spcPts val="0"/>
              </a:spcAft>
              <a:buSzPts val="1000"/>
              <a:buChar char="○"/>
              <a:defRPr/>
            </a:lvl8pPr>
            <a:lvl9pPr indent="-292100" lvl="8" marL="4114800" rtl="0">
              <a:spcBef>
                <a:spcPts val="0"/>
              </a:spcBef>
              <a:spcAft>
                <a:spcPts val="0"/>
              </a:spcAft>
              <a:buSzPts val="1000"/>
              <a:buChar char="■"/>
              <a:defRPr/>
            </a:lvl9pPr>
          </a:lstStyle>
          <a:p/>
        </p:txBody>
      </p:sp>
      <p:sp>
        <p:nvSpPr>
          <p:cNvPr id="106" name="Google Shape;106;p15"/>
          <p:cNvSpPr txBox="1"/>
          <p:nvPr>
            <p:ph type="title"/>
          </p:nvPr>
        </p:nvSpPr>
        <p:spPr>
          <a:xfrm>
            <a:off x="826650" y="0"/>
            <a:ext cx="74907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Font typeface="Proxima Nova"/>
              <a:buNone/>
              <a:defRPr b="0">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9pPr>
          </a:lstStyle>
          <a:p/>
        </p:txBody>
      </p:sp>
      <p:sp>
        <p:nvSpPr>
          <p:cNvPr id="107" name="Google Shape;107;p15"/>
          <p:cNvSpPr txBox="1"/>
          <p:nvPr>
            <p:ph idx="2" type="subTitle"/>
          </p:nvPr>
        </p:nvSpPr>
        <p:spPr>
          <a:xfrm>
            <a:off x="826650" y="929775"/>
            <a:ext cx="7490700" cy="32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roxima Nova"/>
                <a:ea typeface="Proxima Nova"/>
                <a:cs typeface="Proxima Nova"/>
                <a:sym typeface="Proxima Nova"/>
              </a:defRPr>
            </a:lvl1pPr>
            <a:lvl2pPr lvl="1" rtl="0">
              <a:lnSpc>
                <a:spcPct val="100000"/>
              </a:lnSpc>
              <a:spcBef>
                <a:spcPts val="0"/>
              </a:spcBef>
              <a:spcAft>
                <a:spcPts val="0"/>
              </a:spcAft>
              <a:buNone/>
              <a:defRPr>
                <a:latin typeface="Proxima Nova"/>
                <a:ea typeface="Proxima Nova"/>
                <a:cs typeface="Proxima Nova"/>
                <a:sym typeface="Proxima Nova"/>
              </a:defRPr>
            </a:lvl2pPr>
            <a:lvl3pPr lvl="2" rtl="0">
              <a:lnSpc>
                <a:spcPct val="100000"/>
              </a:lnSpc>
              <a:spcBef>
                <a:spcPts val="0"/>
              </a:spcBef>
              <a:spcAft>
                <a:spcPts val="0"/>
              </a:spcAft>
              <a:buNone/>
              <a:defRPr>
                <a:latin typeface="Proxima Nova"/>
                <a:ea typeface="Proxima Nova"/>
                <a:cs typeface="Proxima Nova"/>
                <a:sym typeface="Proxima Nova"/>
              </a:defRPr>
            </a:lvl3pPr>
            <a:lvl4pPr lvl="3" rtl="0">
              <a:lnSpc>
                <a:spcPct val="100000"/>
              </a:lnSpc>
              <a:spcBef>
                <a:spcPts val="0"/>
              </a:spcBef>
              <a:spcAft>
                <a:spcPts val="0"/>
              </a:spcAft>
              <a:buNone/>
              <a:defRPr>
                <a:latin typeface="Proxima Nova"/>
                <a:ea typeface="Proxima Nova"/>
                <a:cs typeface="Proxima Nova"/>
                <a:sym typeface="Proxima Nova"/>
              </a:defRPr>
            </a:lvl4pPr>
            <a:lvl5pPr lvl="4" rtl="0">
              <a:lnSpc>
                <a:spcPct val="100000"/>
              </a:lnSpc>
              <a:spcBef>
                <a:spcPts val="0"/>
              </a:spcBef>
              <a:spcAft>
                <a:spcPts val="0"/>
              </a:spcAft>
              <a:buNone/>
              <a:defRPr>
                <a:latin typeface="Proxima Nova"/>
                <a:ea typeface="Proxima Nova"/>
                <a:cs typeface="Proxima Nova"/>
                <a:sym typeface="Proxima Nova"/>
              </a:defRPr>
            </a:lvl5pPr>
            <a:lvl6pPr lvl="5" rtl="0">
              <a:lnSpc>
                <a:spcPct val="100000"/>
              </a:lnSpc>
              <a:spcBef>
                <a:spcPts val="0"/>
              </a:spcBef>
              <a:spcAft>
                <a:spcPts val="0"/>
              </a:spcAft>
              <a:buNone/>
              <a:defRPr>
                <a:latin typeface="Proxima Nova"/>
                <a:ea typeface="Proxima Nova"/>
                <a:cs typeface="Proxima Nova"/>
                <a:sym typeface="Proxima Nova"/>
              </a:defRPr>
            </a:lvl6pPr>
            <a:lvl7pPr lvl="6" rtl="0">
              <a:lnSpc>
                <a:spcPct val="100000"/>
              </a:lnSpc>
              <a:spcBef>
                <a:spcPts val="0"/>
              </a:spcBef>
              <a:spcAft>
                <a:spcPts val="0"/>
              </a:spcAft>
              <a:buNone/>
              <a:defRPr>
                <a:latin typeface="Proxima Nova"/>
                <a:ea typeface="Proxima Nova"/>
                <a:cs typeface="Proxima Nova"/>
                <a:sym typeface="Proxima Nova"/>
              </a:defRPr>
            </a:lvl7pPr>
            <a:lvl8pPr lvl="7" rtl="0">
              <a:lnSpc>
                <a:spcPct val="100000"/>
              </a:lnSpc>
              <a:spcBef>
                <a:spcPts val="0"/>
              </a:spcBef>
              <a:spcAft>
                <a:spcPts val="0"/>
              </a:spcAft>
              <a:buNone/>
              <a:defRPr>
                <a:latin typeface="Proxima Nova"/>
                <a:ea typeface="Proxima Nova"/>
                <a:cs typeface="Proxima Nova"/>
                <a:sym typeface="Proxima Nova"/>
              </a:defRPr>
            </a:lvl8pPr>
            <a:lvl9pPr lvl="8" rtl="0">
              <a:lnSpc>
                <a:spcPct val="100000"/>
              </a:lnSpc>
              <a:spcBef>
                <a:spcPts val="0"/>
              </a:spcBef>
              <a:spcAft>
                <a:spcPts val="0"/>
              </a:spcAft>
              <a:buNone/>
              <a:defRPr>
                <a:latin typeface="Proxima Nova"/>
                <a:ea typeface="Proxima Nova"/>
                <a:cs typeface="Proxima Nova"/>
                <a:sym typeface="Proxima Nova"/>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ogos left, text right">
  <p:cSld name="CUSTOM_3_1_1_1_1_1">
    <p:bg>
      <p:bgPr>
        <a:blipFill>
          <a:blip r:embed="rId2">
            <a:alphaModFix/>
          </a:blip>
          <a:stretch>
            <a:fillRect/>
          </a:stretch>
        </a:blipFill>
      </p:bgPr>
    </p:bg>
    <p:spTree>
      <p:nvGrpSpPr>
        <p:cNvPr id="108" name="Shape 108"/>
        <p:cNvGrpSpPr/>
        <p:nvPr/>
      </p:nvGrpSpPr>
      <p:grpSpPr>
        <a:xfrm>
          <a:off x="0" y="0"/>
          <a:ext cx="0" cy="0"/>
          <a:chOff x="0" y="0"/>
          <a:chExt cx="0" cy="0"/>
        </a:xfrm>
      </p:grpSpPr>
      <p:sp>
        <p:nvSpPr>
          <p:cNvPr id="109" name="Google Shape;109;p16"/>
          <p:cNvSpPr txBox="1"/>
          <p:nvPr>
            <p:ph idx="12" type="sldNum"/>
          </p:nvPr>
        </p:nvSpPr>
        <p:spPr>
          <a:xfrm>
            <a:off x="103328" y="4733944"/>
            <a:ext cx="3606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10" name="Google Shape;110;p16"/>
          <p:cNvSpPr txBox="1"/>
          <p:nvPr>
            <p:ph idx="1" type="body"/>
          </p:nvPr>
        </p:nvSpPr>
        <p:spPr>
          <a:xfrm>
            <a:off x="4732350" y="1625925"/>
            <a:ext cx="3585000" cy="2536800"/>
          </a:xfrm>
          <a:prstGeom prst="rect">
            <a:avLst/>
          </a:prstGeom>
        </p:spPr>
        <p:txBody>
          <a:bodyPr anchorCtr="0" anchor="t" bIns="91425" lIns="91425" spcFirstLastPara="1" rIns="91425" wrap="square" tIns="91425">
            <a:noAutofit/>
          </a:bodyPr>
          <a:lstStyle>
            <a:lvl1pPr indent="-292100" lvl="0" marL="457200" rtl="0">
              <a:spcBef>
                <a:spcPts val="600"/>
              </a:spcBef>
              <a:spcAft>
                <a:spcPts val="0"/>
              </a:spcAft>
              <a:buSzPts val="1000"/>
              <a:buChar char="●"/>
              <a:defRPr/>
            </a:lvl1pPr>
            <a:lvl2pPr indent="-292100" lvl="1" marL="914400" rtl="0">
              <a:spcBef>
                <a:spcPts val="0"/>
              </a:spcBef>
              <a:spcAft>
                <a:spcPts val="0"/>
              </a:spcAft>
              <a:buSzPts val="1000"/>
              <a:buChar char="○"/>
              <a:defRPr/>
            </a:lvl2pPr>
            <a:lvl3pPr indent="-292100" lvl="2" marL="1371600" rtl="0">
              <a:spcBef>
                <a:spcPts val="0"/>
              </a:spcBef>
              <a:spcAft>
                <a:spcPts val="0"/>
              </a:spcAft>
              <a:buSzPts val="1000"/>
              <a:buChar char="■"/>
              <a:defRPr/>
            </a:lvl3pPr>
            <a:lvl4pPr indent="-292100" lvl="3" marL="1828800" rtl="0">
              <a:spcBef>
                <a:spcPts val="0"/>
              </a:spcBef>
              <a:spcAft>
                <a:spcPts val="0"/>
              </a:spcAft>
              <a:buSzPts val="1000"/>
              <a:buChar char="●"/>
              <a:defRPr/>
            </a:lvl4pPr>
            <a:lvl5pPr indent="-292100" lvl="4" marL="2286000" rtl="0">
              <a:spcBef>
                <a:spcPts val="0"/>
              </a:spcBef>
              <a:spcAft>
                <a:spcPts val="0"/>
              </a:spcAft>
              <a:buSzPts val="1000"/>
              <a:buChar char="○"/>
              <a:defRPr/>
            </a:lvl5pPr>
            <a:lvl6pPr indent="-292100" lvl="5" marL="2743200" rtl="0">
              <a:spcBef>
                <a:spcPts val="0"/>
              </a:spcBef>
              <a:spcAft>
                <a:spcPts val="0"/>
              </a:spcAft>
              <a:buSzPts val="1000"/>
              <a:buChar char="■"/>
              <a:defRPr/>
            </a:lvl6pPr>
            <a:lvl7pPr indent="-292100" lvl="6" marL="3200400" rtl="0">
              <a:spcBef>
                <a:spcPts val="0"/>
              </a:spcBef>
              <a:spcAft>
                <a:spcPts val="0"/>
              </a:spcAft>
              <a:buSzPts val="1000"/>
              <a:buChar char="●"/>
              <a:defRPr/>
            </a:lvl7pPr>
            <a:lvl8pPr indent="-292100" lvl="7" marL="3657600" rtl="0">
              <a:spcBef>
                <a:spcPts val="0"/>
              </a:spcBef>
              <a:spcAft>
                <a:spcPts val="0"/>
              </a:spcAft>
              <a:buSzPts val="1000"/>
              <a:buChar char="○"/>
              <a:defRPr/>
            </a:lvl8pPr>
            <a:lvl9pPr indent="-292100" lvl="8" marL="4114800" rtl="0">
              <a:spcBef>
                <a:spcPts val="0"/>
              </a:spcBef>
              <a:spcAft>
                <a:spcPts val="0"/>
              </a:spcAft>
              <a:buSzPts val="1000"/>
              <a:buChar char="■"/>
              <a:defRPr/>
            </a:lvl9pPr>
          </a:lstStyle>
          <a:p/>
        </p:txBody>
      </p:sp>
      <p:sp>
        <p:nvSpPr>
          <p:cNvPr id="111" name="Google Shape;111;p16"/>
          <p:cNvSpPr txBox="1"/>
          <p:nvPr>
            <p:ph type="title"/>
          </p:nvPr>
        </p:nvSpPr>
        <p:spPr>
          <a:xfrm>
            <a:off x="826650" y="0"/>
            <a:ext cx="74907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Font typeface="Proxima Nova"/>
              <a:buNone/>
              <a:defRPr b="0">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9pPr>
          </a:lstStyle>
          <a:p/>
        </p:txBody>
      </p:sp>
      <p:sp>
        <p:nvSpPr>
          <p:cNvPr id="112" name="Google Shape;112;p16"/>
          <p:cNvSpPr txBox="1"/>
          <p:nvPr>
            <p:ph idx="2" type="subTitle"/>
          </p:nvPr>
        </p:nvSpPr>
        <p:spPr>
          <a:xfrm>
            <a:off x="826650" y="929775"/>
            <a:ext cx="7490700" cy="32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roxima Nova"/>
                <a:ea typeface="Proxima Nova"/>
                <a:cs typeface="Proxima Nova"/>
                <a:sym typeface="Proxima Nova"/>
              </a:defRPr>
            </a:lvl1pPr>
            <a:lvl2pPr lvl="1" rtl="0">
              <a:lnSpc>
                <a:spcPct val="100000"/>
              </a:lnSpc>
              <a:spcBef>
                <a:spcPts val="0"/>
              </a:spcBef>
              <a:spcAft>
                <a:spcPts val="0"/>
              </a:spcAft>
              <a:buNone/>
              <a:defRPr>
                <a:latin typeface="Proxima Nova"/>
                <a:ea typeface="Proxima Nova"/>
                <a:cs typeface="Proxima Nova"/>
                <a:sym typeface="Proxima Nova"/>
              </a:defRPr>
            </a:lvl2pPr>
            <a:lvl3pPr lvl="2" rtl="0">
              <a:lnSpc>
                <a:spcPct val="100000"/>
              </a:lnSpc>
              <a:spcBef>
                <a:spcPts val="0"/>
              </a:spcBef>
              <a:spcAft>
                <a:spcPts val="0"/>
              </a:spcAft>
              <a:buNone/>
              <a:defRPr>
                <a:latin typeface="Proxima Nova"/>
                <a:ea typeface="Proxima Nova"/>
                <a:cs typeface="Proxima Nova"/>
                <a:sym typeface="Proxima Nova"/>
              </a:defRPr>
            </a:lvl3pPr>
            <a:lvl4pPr lvl="3" rtl="0">
              <a:lnSpc>
                <a:spcPct val="100000"/>
              </a:lnSpc>
              <a:spcBef>
                <a:spcPts val="0"/>
              </a:spcBef>
              <a:spcAft>
                <a:spcPts val="0"/>
              </a:spcAft>
              <a:buNone/>
              <a:defRPr>
                <a:latin typeface="Proxima Nova"/>
                <a:ea typeface="Proxima Nova"/>
                <a:cs typeface="Proxima Nova"/>
                <a:sym typeface="Proxima Nova"/>
              </a:defRPr>
            </a:lvl4pPr>
            <a:lvl5pPr lvl="4" rtl="0">
              <a:lnSpc>
                <a:spcPct val="100000"/>
              </a:lnSpc>
              <a:spcBef>
                <a:spcPts val="0"/>
              </a:spcBef>
              <a:spcAft>
                <a:spcPts val="0"/>
              </a:spcAft>
              <a:buNone/>
              <a:defRPr>
                <a:latin typeface="Proxima Nova"/>
                <a:ea typeface="Proxima Nova"/>
                <a:cs typeface="Proxima Nova"/>
                <a:sym typeface="Proxima Nova"/>
              </a:defRPr>
            </a:lvl5pPr>
            <a:lvl6pPr lvl="5" rtl="0">
              <a:lnSpc>
                <a:spcPct val="100000"/>
              </a:lnSpc>
              <a:spcBef>
                <a:spcPts val="0"/>
              </a:spcBef>
              <a:spcAft>
                <a:spcPts val="0"/>
              </a:spcAft>
              <a:buNone/>
              <a:defRPr>
                <a:latin typeface="Proxima Nova"/>
                <a:ea typeface="Proxima Nova"/>
                <a:cs typeface="Proxima Nova"/>
                <a:sym typeface="Proxima Nova"/>
              </a:defRPr>
            </a:lvl6pPr>
            <a:lvl7pPr lvl="6" rtl="0">
              <a:lnSpc>
                <a:spcPct val="100000"/>
              </a:lnSpc>
              <a:spcBef>
                <a:spcPts val="0"/>
              </a:spcBef>
              <a:spcAft>
                <a:spcPts val="0"/>
              </a:spcAft>
              <a:buNone/>
              <a:defRPr>
                <a:latin typeface="Proxima Nova"/>
                <a:ea typeface="Proxima Nova"/>
                <a:cs typeface="Proxima Nova"/>
                <a:sym typeface="Proxima Nova"/>
              </a:defRPr>
            </a:lvl7pPr>
            <a:lvl8pPr lvl="7" rtl="0">
              <a:lnSpc>
                <a:spcPct val="100000"/>
              </a:lnSpc>
              <a:spcBef>
                <a:spcPts val="0"/>
              </a:spcBef>
              <a:spcAft>
                <a:spcPts val="0"/>
              </a:spcAft>
              <a:buNone/>
              <a:defRPr>
                <a:latin typeface="Proxima Nova"/>
                <a:ea typeface="Proxima Nova"/>
                <a:cs typeface="Proxima Nova"/>
                <a:sym typeface="Proxima Nova"/>
              </a:defRPr>
            </a:lvl8pPr>
            <a:lvl9pPr lvl="8" rtl="0">
              <a:lnSpc>
                <a:spcPct val="100000"/>
              </a:lnSpc>
              <a:spcBef>
                <a:spcPts val="0"/>
              </a:spcBef>
              <a:spcAft>
                <a:spcPts val="0"/>
              </a:spcAft>
              <a:buNone/>
              <a:defRPr>
                <a:latin typeface="Proxima Nova"/>
                <a:ea typeface="Proxima Nova"/>
                <a:cs typeface="Proxima Nova"/>
                <a:sym typeface="Proxima Nova"/>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file left, text right">
  <p:cSld name="CUSTOM_3_1_1_1_1_1_1">
    <p:bg>
      <p:bgPr>
        <a:blipFill>
          <a:blip r:embed="rId2">
            <a:alphaModFix/>
          </a:blip>
          <a:stretch>
            <a:fillRect/>
          </a:stretch>
        </a:blipFill>
      </p:bgPr>
    </p:bg>
    <p:spTree>
      <p:nvGrpSpPr>
        <p:cNvPr id="113" name="Shape 113"/>
        <p:cNvGrpSpPr/>
        <p:nvPr/>
      </p:nvGrpSpPr>
      <p:grpSpPr>
        <a:xfrm>
          <a:off x="0" y="0"/>
          <a:ext cx="0" cy="0"/>
          <a:chOff x="0" y="0"/>
          <a:chExt cx="0" cy="0"/>
        </a:xfrm>
      </p:grpSpPr>
      <p:sp>
        <p:nvSpPr>
          <p:cNvPr id="114" name="Google Shape;114;p17"/>
          <p:cNvSpPr txBox="1"/>
          <p:nvPr>
            <p:ph idx="12" type="sldNum"/>
          </p:nvPr>
        </p:nvSpPr>
        <p:spPr>
          <a:xfrm>
            <a:off x="103328" y="4733944"/>
            <a:ext cx="3606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15" name="Google Shape;115;p17"/>
          <p:cNvSpPr txBox="1"/>
          <p:nvPr>
            <p:ph idx="1" type="body"/>
          </p:nvPr>
        </p:nvSpPr>
        <p:spPr>
          <a:xfrm>
            <a:off x="4934725" y="2048925"/>
            <a:ext cx="3382500" cy="1955400"/>
          </a:xfrm>
          <a:prstGeom prst="rect">
            <a:avLst/>
          </a:prstGeom>
        </p:spPr>
        <p:txBody>
          <a:bodyPr anchorCtr="0" anchor="t" bIns="91425" lIns="91425" spcFirstLastPara="1" rIns="91425" wrap="square" tIns="91425">
            <a:noAutofit/>
          </a:bodyPr>
          <a:lstStyle>
            <a:lvl1pPr indent="-304800" lvl="0" marL="457200" rtl="0">
              <a:spcBef>
                <a:spcPts val="60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16" name="Google Shape;116;p17"/>
          <p:cNvSpPr txBox="1"/>
          <p:nvPr>
            <p:ph idx="2" type="subTitle"/>
          </p:nvPr>
        </p:nvSpPr>
        <p:spPr>
          <a:xfrm>
            <a:off x="4943325" y="1834500"/>
            <a:ext cx="3382500" cy="328800"/>
          </a:xfrm>
          <a:prstGeom prst="rect">
            <a:avLst/>
          </a:prstGeom>
        </p:spPr>
        <p:txBody>
          <a:bodyPr anchorCtr="0" anchor="b" bIns="91425" lIns="91425" spcFirstLastPara="1" rIns="91425" wrap="square" tIns="91425">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p:txBody>
      </p:sp>
      <p:sp>
        <p:nvSpPr>
          <p:cNvPr id="117" name="Google Shape;117;p17"/>
          <p:cNvSpPr txBox="1"/>
          <p:nvPr>
            <p:ph idx="3" type="subTitle"/>
          </p:nvPr>
        </p:nvSpPr>
        <p:spPr>
          <a:xfrm>
            <a:off x="826650" y="2625314"/>
            <a:ext cx="3112800" cy="1328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a:lvl1pPr>
            <a:lvl2pPr lvl="1" rtl="0">
              <a:spcBef>
                <a:spcPts val="600"/>
              </a:spcBef>
              <a:spcAft>
                <a:spcPts val="0"/>
              </a:spcAft>
              <a:buNone/>
              <a:defRPr b="1"/>
            </a:lvl2pPr>
            <a:lvl3pPr lvl="2" rtl="0">
              <a:spcBef>
                <a:spcPts val="600"/>
              </a:spcBef>
              <a:spcAft>
                <a:spcPts val="0"/>
              </a:spcAft>
              <a:buNone/>
              <a:defRPr b="1"/>
            </a:lvl3pPr>
            <a:lvl4pPr lvl="3" rtl="0">
              <a:spcBef>
                <a:spcPts val="600"/>
              </a:spcBef>
              <a:spcAft>
                <a:spcPts val="0"/>
              </a:spcAft>
              <a:buNone/>
              <a:defRPr b="1"/>
            </a:lvl4pPr>
            <a:lvl5pPr lvl="4" rtl="0">
              <a:spcBef>
                <a:spcPts val="600"/>
              </a:spcBef>
              <a:spcAft>
                <a:spcPts val="0"/>
              </a:spcAft>
              <a:buNone/>
              <a:defRPr b="1"/>
            </a:lvl5pPr>
            <a:lvl6pPr lvl="5" rtl="0">
              <a:spcBef>
                <a:spcPts val="600"/>
              </a:spcBef>
              <a:spcAft>
                <a:spcPts val="0"/>
              </a:spcAft>
              <a:buNone/>
              <a:defRPr b="1"/>
            </a:lvl6pPr>
            <a:lvl7pPr lvl="6" rtl="0">
              <a:spcBef>
                <a:spcPts val="600"/>
              </a:spcBef>
              <a:spcAft>
                <a:spcPts val="0"/>
              </a:spcAft>
              <a:buNone/>
              <a:defRPr b="1"/>
            </a:lvl7pPr>
            <a:lvl8pPr lvl="7" rtl="0">
              <a:spcBef>
                <a:spcPts val="600"/>
              </a:spcBef>
              <a:spcAft>
                <a:spcPts val="0"/>
              </a:spcAft>
              <a:buNone/>
              <a:defRPr b="1"/>
            </a:lvl8pPr>
            <a:lvl9pPr lvl="8" rtl="0">
              <a:spcBef>
                <a:spcPts val="600"/>
              </a:spcBef>
              <a:spcAft>
                <a:spcPts val="0"/>
              </a:spcAft>
              <a:buNone/>
              <a:defRPr b="1"/>
            </a:lvl9pPr>
          </a:lstStyle>
          <a:p/>
        </p:txBody>
      </p:sp>
      <p:sp>
        <p:nvSpPr>
          <p:cNvPr id="118" name="Google Shape;118;p17"/>
          <p:cNvSpPr txBox="1"/>
          <p:nvPr>
            <p:ph type="title"/>
          </p:nvPr>
        </p:nvSpPr>
        <p:spPr>
          <a:xfrm>
            <a:off x="826650" y="0"/>
            <a:ext cx="74907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Font typeface="Proxima Nova"/>
              <a:buNone/>
              <a:defRPr b="0">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9pPr>
          </a:lstStyle>
          <a:p/>
        </p:txBody>
      </p:sp>
      <p:sp>
        <p:nvSpPr>
          <p:cNvPr id="119" name="Google Shape;119;p17"/>
          <p:cNvSpPr txBox="1"/>
          <p:nvPr>
            <p:ph idx="4" type="subTitle"/>
          </p:nvPr>
        </p:nvSpPr>
        <p:spPr>
          <a:xfrm>
            <a:off x="826650" y="929775"/>
            <a:ext cx="7490700" cy="32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roxima Nova"/>
                <a:ea typeface="Proxima Nova"/>
                <a:cs typeface="Proxima Nova"/>
                <a:sym typeface="Proxima Nova"/>
              </a:defRPr>
            </a:lvl1pPr>
            <a:lvl2pPr lvl="1" rtl="0">
              <a:lnSpc>
                <a:spcPct val="100000"/>
              </a:lnSpc>
              <a:spcBef>
                <a:spcPts val="0"/>
              </a:spcBef>
              <a:spcAft>
                <a:spcPts val="0"/>
              </a:spcAft>
              <a:buNone/>
              <a:defRPr>
                <a:latin typeface="Proxima Nova"/>
                <a:ea typeface="Proxima Nova"/>
                <a:cs typeface="Proxima Nova"/>
                <a:sym typeface="Proxima Nova"/>
              </a:defRPr>
            </a:lvl2pPr>
            <a:lvl3pPr lvl="2" rtl="0">
              <a:lnSpc>
                <a:spcPct val="100000"/>
              </a:lnSpc>
              <a:spcBef>
                <a:spcPts val="0"/>
              </a:spcBef>
              <a:spcAft>
                <a:spcPts val="0"/>
              </a:spcAft>
              <a:buNone/>
              <a:defRPr>
                <a:latin typeface="Proxima Nova"/>
                <a:ea typeface="Proxima Nova"/>
                <a:cs typeface="Proxima Nova"/>
                <a:sym typeface="Proxima Nova"/>
              </a:defRPr>
            </a:lvl3pPr>
            <a:lvl4pPr lvl="3" rtl="0">
              <a:lnSpc>
                <a:spcPct val="100000"/>
              </a:lnSpc>
              <a:spcBef>
                <a:spcPts val="0"/>
              </a:spcBef>
              <a:spcAft>
                <a:spcPts val="0"/>
              </a:spcAft>
              <a:buNone/>
              <a:defRPr>
                <a:latin typeface="Proxima Nova"/>
                <a:ea typeface="Proxima Nova"/>
                <a:cs typeface="Proxima Nova"/>
                <a:sym typeface="Proxima Nova"/>
              </a:defRPr>
            </a:lvl4pPr>
            <a:lvl5pPr lvl="4" rtl="0">
              <a:lnSpc>
                <a:spcPct val="100000"/>
              </a:lnSpc>
              <a:spcBef>
                <a:spcPts val="0"/>
              </a:spcBef>
              <a:spcAft>
                <a:spcPts val="0"/>
              </a:spcAft>
              <a:buNone/>
              <a:defRPr>
                <a:latin typeface="Proxima Nova"/>
                <a:ea typeface="Proxima Nova"/>
                <a:cs typeface="Proxima Nova"/>
                <a:sym typeface="Proxima Nova"/>
              </a:defRPr>
            </a:lvl5pPr>
            <a:lvl6pPr lvl="5" rtl="0">
              <a:lnSpc>
                <a:spcPct val="100000"/>
              </a:lnSpc>
              <a:spcBef>
                <a:spcPts val="0"/>
              </a:spcBef>
              <a:spcAft>
                <a:spcPts val="0"/>
              </a:spcAft>
              <a:buNone/>
              <a:defRPr>
                <a:latin typeface="Proxima Nova"/>
                <a:ea typeface="Proxima Nova"/>
                <a:cs typeface="Proxima Nova"/>
                <a:sym typeface="Proxima Nova"/>
              </a:defRPr>
            </a:lvl6pPr>
            <a:lvl7pPr lvl="6" rtl="0">
              <a:lnSpc>
                <a:spcPct val="100000"/>
              </a:lnSpc>
              <a:spcBef>
                <a:spcPts val="0"/>
              </a:spcBef>
              <a:spcAft>
                <a:spcPts val="0"/>
              </a:spcAft>
              <a:buNone/>
              <a:defRPr>
                <a:latin typeface="Proxima Nova"/>
                <a:ea typeface="Proxima Nova"/>
                <a:cs typeface="Proxima Nova"/>
                <a:sym typeface="Proxima Nova"/>
              </a:defRPr>
            </a:lvl7pPr>
            <a:lvl8pPr lvl="7" rtl="0">
              <a:lnSpc>
                <a:spcPct val="100000"/>
              </a:lnSpc>
              <a:spcBef>
                <a:spcPts val="0"/>
              </a:spcBef>
              <a:spcAft>
                <a:spcPts val="0"/>
              </a:spcAft>
              <a:buNone/>
              <a:defRPr>
                <a:latin typeface="Proxima Nova"/>
                <a:ea typeface="Proxima Nova"/>
                <a:cs typeface="Proxima Nova"/>
                <a:sym typeface="Proxima Nova"/>
              </a:defRPr>
            </a:lvl8pPr>
            <a:lvl9pPr lvl="8" rtl="0">
              <a:lnSpc>
                <a:spcPct val="100000"/>
              </a:lnSpc>
              <a:spcBef>
                <a:spcPts val="0"/>
              </a:spcBef>
              <a:spcAft>
                <a:spcPts val="0"/>
              </a:spcAft>
              <a:buNone/>
              <a:defRPr>
                <a:latin typeface="Proxima Nova"/>
                <a:ea typeface="Proxima Nova"/>
                <a:cs typeface="Proxima Nova"/>
                <a:sym typeface="Proxima Nova"/>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1">
  <p:cSld name="TITLE_1">
    <p:spTree>
      <p:nvGrpSpPr>
        <p:cNvPr id="120" name="Shape 120"/>
        <p:cNvGrpSpPr/>
        <p:nvPr/>
      </p:nvGrpSpPr>
      <p:grpSpPr>
        <a:xfrm>
          <a:off x="0" y="0"/>
          <a:ext cx="0" cy="0"/>
          <a:chOff x="0" y="0"/>
          <a:chExt cx="0" cy="0"/>
        </a:xfrm>
      </p:grpSpPr>
      <p:sp>
        <p:nvSpPr>
          <p:cNvPr id="121" name="Google Shape;121;p18"/>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22" name="Google Shape;122;p18"/>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3" name="Google Shape;123;p1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24" name="Shape 124"/>
        <p:cNvGrpSpPr/>
        <p:nvPr/>
      </p:nvGrpSpPr>
      <p:grpSpPr>
        <a:xfrm>
          <a:off x="0" y="0"/>
          <a:ext cx="0" cy="0"/>
          <a:chOff x="0" y="0"/>
          <a:chExt cx="0" cy="0"/>
        </a:xfrm>
      </p:grpSpPr>
      <p:sp>
        <p:nvSpPr>
          <p:cNvPr id="125" name="Google Shape;125;p19"/>
          <p:cNvSpPr txBox="1"/>
          <p:nvPr>
            <p:ph type="title"/>
          </p:nvPr>
        </p:nvSpPr>
        <p:spPr>
          <a:xfrm>
            <a:off x="311700" y="445025"/>
            <a:ext cx="85206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6" name="Google Shape;126;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27" name="Google Shape;127;p1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type="title">
  <p:cSld name="TITLE">
    <p:spTree>
      <p:nvGrpSpPr>
        <p:cNvPr id="133" name="Shape 133"/>
        <p:cNvGrpSpPr/>
        <p:nvPr/>
      </p:nvGrpSpPr>
      <p:grpSpPr>
        <a:xfrm>
          <a:off x="0" y="0"/>
          <a:ext cx="0" cy="0"/>
          <a:chOff x="0" y="0"/>
          <a:chExt cx="0" cy="0"/>
        </a:xfrm>
      </p:grpSpPr>
      <p:sp>
        <p:nvSpPr>
          <p:cNvPr id="134" name="Google Shape;134;p21"/>
          <p:cNvSpPr txBox="1"/>
          <p:nvPr>
            <p:ph idx="1" type="subTitle"/>
          </p:nvPr>
        </p:nvSpPr>
        <p:spPr>
          <a:xfrm>
            <a:off x="826650" y="1708181"/>
            <a:ext cx="3753900" cy="246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600">
                <a:latin typeface="Proxima Nova"/>
                <a:ea typeface="Proxima Nova"/>
                <a:cs typeface="Proxima Nova"/>
                <a:sym typeface="Proxima Nova"/>
              </a:defRPr>
            </a:lvl1pPr>
            <a:lvl2pPr lvl="1" rtl="0">
              <a:spcBef>
                <a:spcPts val="0"/>
              </a:spcBef>
              <a:spcAft>
                <a:spcPts val="0"/>
              </a:spcAft>
              <a:buNone/>
              <a:defRPr sz="1600">
                <a:latin typeface="Proxima Nova"/>
                <a:ea typeface="Proxima Nova"/>
                <a:cs typeface="Proxima Nova"/>
                <a:sym typeface="Proxima Nova"/>
              </a:defRPr>
            </a:lvl2pPr>
            <a:lvl3pPr lvl="2" rtl="0">
              <a:spcBef>
                <a:spcPts val="0"/>
              </a:spcBef>
              <a:spcAft>
                <a:spcPts val="0"/>
              </a:spcAft>
              <a:buNone/>
              <a:defRPr sz="1600">
                <a:latin typeface="Proxima Nova"/>
                <a:ea typeface="Proxima Nova"/>
                <a:cs typeface="Proxima Nova"/>
                <a:sym typeface="Proxima Nova"/>
              </a:defRPr>
            </a:lvl3pPr>
            <a:lvl4pPr lvl="3" rtl="0">
              <a:spcBef>
                <a:spcPts val="0"/>
              </a:spcBef>
              <a:spcAft>
                <a:spcPts val="0"/>
              </a:spcAft>
              <a:buNone/>
              <a:defRPr sz="1600">
                <a:latin typeface="Proxima Nova"/>
                <a:ea typeface="Proxima Nova"/>
                <a:cs typeface="Proxima Nova"/>
                <a:sym typeface="Proxima Nova"/>
              </a:defRPr>
            </a:lvl4pPr>
            <a:lvl5pPr lvl="4" rtl="0">
              <a:spcBef>
                <a:spcPts val="0"/>
              </a:spcBef>
              <a:spcAft>
                <a:spcPts val="0"/>
              </a:spcAft>
              <a:buNone/>
              <a:defRPr sz="1600">
                <a:latin typeface="Proxima Nova"/>
                <a:ea typeface="Proxima Nova"/>
                <a:cs typeface="Proxima Nova"/>
                <a:sym typeface="Proxima Nova"/>
              </a:defRPr>
            </a:lvl5pPr>
            <a:lvl6pPr lvl="5" rtl="0">
              <a:spcBef>
                <a:spcPts val="0"/>
              </a:spcBef>
              <a:spcAft>
                <a:spcPts val="0"/>
              </a:spcAft>
              <a:buNone/>
              <a:defRPr sz="1600">
                <a:latin typeface="Proxima Nova"/>
                <a:ea typeface="Proxima Nova"/>
                <a:cs typeface="Proxima Nova"/>
                <a:sym typeface="Proxima Nova"/>
              </a:defRPr>
            </a:lvl6pPr>
            <a:lvl7pPr lvl="6" rtl="0">
              <a:spcBef>
                <a:spcPts val="0"/>
              </a:spcBef>
              <a:spcAft>
                <a:spcPts val="0"/>
              </a:spcAft>
              <a:buNone/>
              <a:defRPr sz="1600">
                <a:latin typeface="Proxima Nova"/>
                <a:ea typeface="Proxima Nova"/>
                <a:cs typeface="Proxima Nova"/>
                <a:sym typeface="Proxima Nova"/>
              </a:defRPr>
            </a:lvl7pPr>
            <a:lvl8pPr lvl="7" rtl="0">
              <a:spcBef>
                <a:spcPts val="0"/>
              </a:spcBef>
              <a:spcAft>
                <a:spcPts val="0"/>
              </a:spcAft>
              <a:buNone/>
              <a:defRPr sz="1600">
                <a:latin typeface="Proxima Nova"/>
                <a:ea typeface="Proxima Nova"/>
                <a:cs typeface="Proxima Nova"/>
                <a:sym typeface="Proxima Nova"/>
              </a:defRPr>
            </a:lvl8pPr>
            <a:lvl9pPr lvl="8" rtl="0">
              <a:spcBef>
                <a:spcPts val="0"/>
              </a:spcBef>
              <a:spcAft>
                <a:spcPts val="0"/>
              </a:spcAft>
              <a:buNone/>
              <a:defRPr sz="1600">
                <a:latin typeface="Proxima Nova"/>
                <a:ea typeface="Proxima Nova"/>
                <a:cs typeface="Proxima Nova"/>
                <a:sym typeface="Proxima Nova"/>
              </a:defRPr>
            </a:lvl9pPr>
          </a:lstStyle>
          <a:p/>
        </p:txBody>
      </p:sp>
      <p:sp>
        <p:nvSpPr>
          <p:cNvPr id="135" name="Google Shape;135;p21"/>
          <p:cNvSpPr txBox="1"/>
          <p:nvPr>
            <p:ph idx="2" type="subTitle"/>
          </p:nvPr>
        </p:nvSpPr>
        <p:spPr>
          <a:xfrm>
            <a:off x="826650" y="1999125"/>
            <a:ext cx="3753900" cy="2463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200">
                <a:solidFill>
                  <a:schemeClr val="dk2"/>
                </a:solidFill>
                <a:latin typeface="Proxima Nova"/>
                <a:ea typeface="Proxima Nova"/>
                <a:cs typeface="Proxima Nova"/>
                <a:sym typeface="Proxima Nova"/>
              </a:defRPr>
            </a:lvl1pPr>
            <a:lvl2pPr lvl="1" rtl="0">
              <a:spcBef>
                <a:spcPts val="0"/>
              </a:spcBef>
              <a:spcAft>
                <a:spcPts val="0"/>
              </a:spcAft>
              <a:buNone/>
              <a:defRPr sz="1200">
                <a:solidFill>
                  <a:schemeClr val="dk2"/>
                </a:solidFill>
                <a:latin typeface="Proxima Nova"/>
                <a:ea typeface="Proxima Nova"/>
                <a:cs typeface="Proxima Nova"/>
                <a:sym typeface="Proxima Nova"/>
              </a:defRPr>
            </a:lvl2pPr>
            <a:lvl3pPr lvl="2" rtl="0">
              <a:spcBef>
                <a:spcPts val="0"/>
              </a:spcBef>
              <a:spcAft>
                <a:spcPts val="0"/>
              </a:spcAft>
              <a:buNone/>
              <a:defRPr sz="1200">
                <a:solidFill>
                  <a:schemeClr val="dk2"/>
                </a:solidFill>
                <a:latin typeface="Proxima Nova"/>
                <a:ea typeface="Proxima Nova"/>
                <a:cs typeface="Proxima Nova"/>
                <a:sym typeface="Proxima Nova"/>
              </a:defRPr>
            </a:lvl3pPr>
            <a:lvl4pPr lvl="3" rtl="0">
              <a:spcBef>
                <a:spcPts val="0"/>
              </a:spcBef>
              <a:spcAft>
                <a:spcPts val="0"/>
              </a:spcAft>
              <a:buNone/>
              <a:defRPr sz="1200">
                <a:solidFill>
                  <a:schemeClr val="dk2"/>
                </a:solidFill>
                <a:latin typeface="Proxima Nova"/>
                <a:ea typeface="Proxima Nova"/>
                <a:cs typeface="Proxima Nova"/>
                <a:sym typeface="Proxima Nova"/>
              </a:defRPr>
            </a:lvl4pPr>
            <a:lvl5pPr lvl="4" rtl="0">
              <a:spcBef>
                <a:spcPts val="0"/>
              </a:spcBef>
              <a:spcAft>
                <a:spcPts val="0"/>
              </a:spcAft>
              <a:buNone/>
              <a:defRPr sz="1200">
                <a:solidFill>
                  <a:schemeClr val="dk2"/>
                </a:solidFill>
                <a:latin typeface="Proxima Nova"/>
                <a:ea typeface="Proxima Nova"/>
                <a:cs typeface="Proxima Nova"/>
                <a:sym typeface="Proxima Nova"/>
              </a:defRPr>
            </a:lvl5pPr>
            <a:lvl6pPr lvl="5" rtl="0">
              <a:spcBef>
                <a:spcPts val="0"/>
              </a:spcBef>
              <a:spcAft>
                <a:spcPts val="0"/>
              </a:spcAft>
              <a:buNone/>
              <a:defRPr sz="1200">
                <a:solidFill>
                  <a:schemeClr val="dk2"/>
                </a:solidFill>
                <a:latin typeface="Proxima Nova"/>
                <a:ea typeface="Proxima Nova"/>
                <a:cs typeface="Proxima Nova"/>
                <a:sym typeface="Proxima Nova"/>
              </a:defRPr>
            </a:lvl6pPr>
            <a:lvl7pPr lvl="6" rtl="0">
              <a:spcBef>
                <a:spcPts val="0"/>
              </a:spcBef>
              <a:spcAft>
                <a:spcPts val="0"/>
              </a:spcAft>
              <a:buNone/>
              <a:defRPr sz="1200">
                <a:solidFill>
                  <a:schemeClr val="dk2"/>
                </a:solidFill>
                <a:latin typeface="Proxima Nova"/>
                <a:ea typeface="Proxima Nova"/>
                <a:cs typeface="Proxima Nova"/>
                <a:sym typeface="Proxima Nova"/>
              </a:defRPr>
            </a:lvl7pPr>
            <a:lvl8pPr lvl="7" rtl="0">
              <a:spcBef>
                <a:spcPts val="0"/>
              </a:spcBef>
              <a:spcAft>
                <a:spcPts val="0"/>
              </a:spcAft>
              <a:buNone/>
              <a:defRPr sz="1200">
                <a:solidFill>
                  <a:schemeClr val="dk2"/>
                </a:solidFill>
                <a:latin typeface="Proxima Nova"/>
                <a:ea typeface="Proxima Nova"/>
                <a:cs typeface="Proxima Nova"/>
                <a:sym typeface="Proxima Nova"/>
              </a:defRPr>
            </a:lvl8pPr>
            <a:lvl9pPr lvl="8" rtl="0">
              <a:spcBef>
                <a:spcPts val="0"/>
              </a:spcBef>
              <a:spcAft>
                <a:spcPts val="0"/>
              </a:spcAft>
              <a:buNone/>
              <a:defRPr sz="1200">
                <a:solidFill>
                  <a:schemeClr val="dk2"/>
                </a:solidFill>
                <a:latin typeface="Proxima Nova"/>
                <a:ea typeface="Proxima Nova"/>
                <a:cs typeface="Proxima Nova"/>
                <a:sym typeface="Proxima Nova"/>
              </a:defRPr>
            </a:lvl9pPr>
          </a:lstStyle>
          <a:p/>
        </p:txBody>
      </p:sp>
      <p:sp>
        <p:nvSpPr>
          <p:cNvPr id="136" name="Google Shape;136;p21"/>
          <p:cNvSpPr txBox="1"/>
          <p:nvPr>
            <p:ph idx="3" type="subTitle"/>
          </p:nvPr>
        </p:nvSpPr>
        <p:spPr>
          <a:xfrm>
            <a:off x="4630950" y="1708181"/>
            <a:ext cx="3753900" cy="246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600">
                <a:latin typeface="Proxima Nova"/>
                <a:ea typeface="Proxima Nova"/>
                <a:cs typeface="Proxima Nova"/>
                <a:sym typeface="Proxima Nova"/>
              </a:defRPr>
            </a:lvl1pPr>
            <a:lvl2pPr lvl="1" rtl="0">
              <a:spcBef>
                <a:spcPts val="0"/>
              </a:spcBef>
              <a:spcAft>
                <a:spcPts val="0"/>
              </a:spcAft>
              <a:buNone/>
              <a:defRPr sz="1600">
                <a:latin typeface="Proxima Nova"/>
                <a:ea typeface="Proxima Nova"/>
                <a:cs typeface="Proxima Nova"/>
                <a:sym typeface="Proxima Nova"/>
              </a:defRPr>
            </a:lvl2pPr>
            <a:lvl3pPr lvl="2" rtl="0">
              <a:spcBef>
                <a:spcPts val="0"/>
              </a:spcBef>
              <a:spcAft>
                <a:spcPts val="0"/>
              </a:spcAft>
              <a:buNone/>
              <a:defRPr sz="1600">
                <a:latin typeface="Proxima Nova"/>
                <a:ea typeface="Proxima Nova"/>
                <a:cs typeface="Proxima Nova"/>
                <a:sym typeface="Proxima Nova"/>
              </a:defRPr>
            </a:lvl3pPr>
            <a:lvl4pPr lvl="3" rtl="0">
              <a:spcBef>
                <a:spcPts val="0"/>
              </a:spcBef>
              <a:spcAft>
                <a:spcPts val="0"/>
              </a:spcAft>
              <a:buNone/>
              <a:defRPr sz="1600">
                <a:latin typeface="Proxima Nova"/>
                <a:ea typeface="Proxima Nova"/>
                <a:cs typeface="Proxima Nova"/>
                <a:sym typeface="Proxima Nova"/>
              </a:defRPr>
            </a:lvl4pPr>
            <a:lvl5pPr lvl="4" rtl="0">
              <a:spcBef>
                <a:spcPts val="0"/>
              </a:spcBef>
              <a:spcAft>
                <a:spcPts val="0"/>
              </a:spcAft>
              <a:buNone/>
              <a:defRPr sz="1600">
                <a:latin typeface="Proxima Nova"/>
                <a:ea typeface="Proxima Nova"/>
                <a:cs typeface="Proxima Nova"/>
                <a:sym typeface="Proxima Nova"/>
              </a:defRPr>
            </a:lvl5pPr>
            <a:lvl6pPr lvl="5" rtl="0">
              <a:spcBef>
                <a:spcPts val="0"/>
              </a:spcBef>
              <a:spcAft>
                <a:spcPts val="0"/>
              </a:spcAft>
              <a:buNone/>
              <a:defRPr sz="1600">
                <a:latin typeface="Proxima Nova"/>
                <a:ea typeface="Proxima Nova"/>
                <a:cs typeface="Proxima Nova"/>
                <a:sym typeface="Proxima Nova"/>
              </a:defRPr>
            </a:lvl6pPr>
            <a:lvl7pPr lvl="6" rtl="0">
              <a:spcBef>
                <a:spcPts val="0"/>
              </a:spcBef>
              <a:spcAft>
                <a:spcPts val="0"/>
              </a:spcAft>
              <a:buNone/>
              <a:defRPr sz="1600">
                <a:latin typeface="Proxima Nova"/>
                <a:ea typeface="Proxima Nova"/>
                <a:cs typeface="Proxima Nova"/>
                <a:sym typeface="Proxima Nova"/>
              </a:defRPr>
            </a:lvl7pPr>
            <a:lvl8pPr lvl="7" rtl="0">
              <a:spcBef>
                <a:spcPts val="0"/>
              </a:spcBef>
              <a:spcAft>
                <a:spcPts val="0"/>
              </a:spcAft>
              <a:buNone/>
              <a:defRPr sz="1600">
                <a:latin typeface="Proxima Nova"/>
                <a:ea typeface="Proxima Nova"/>
                <a:cs typeface="Proxima Nova"/>
                <a:sym typeface="Proxima Nova"/>
              </a:defRPr>
            </a:lvl8pPr>
            <a:lvl9pPr lvl="8" rtl="0">
              <a:spcBef>
                <a:spcPts val="0"/>
              </a:spcBef>
              <a:spcAft>
                <a:spcPts val="0"/>
              </a:spcAft>
              <a:buNone/>
              <a:defRPr sz="1600">
                <a:latin typeface="Proxima Nova"/>
                <a:ea typeface="Proxima Nova"/>
                <a:cs typeface="Proxima Nova"/>
                <a:sym typeface="Proxima Nova"/>
              </a:defRPr>
            </a:lvl9pPr>
          </a:lstStyle>
          <a:p/>
        </p:txBody>
      </p:sp>
      <p:sp>
        <p:nvSpPr>
          <p:cNvPr id="137" name="Google Shape;137;p21"/>
          <p:cNvSpPr txBox="1"/>
          <p:nvPr>
            <p:ph idx="4" type="subTitle"/>
          </p:nvPr>
        </p:nvSpPr>
        <p:spPr>
          <a:xfrm>
            <a:off x="4630950" y="1999125"/>
            <a:ext cx="3753900" cy="2463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200">
                <a:solidFill>
                  <a:schemeClr val="dk2"/>
                </a:solidFill>
                <a:latin typeface="Proxima Nova"/>
                <a:ea typeface="Proxima Nova"/>
                <a:cs typeface="Proxima Nova"/>
                <a:sym typeface="Proxima Nova"/>
              </a:defRPr>
            </a:lvl1pPr>
            <a:lvl2pPr lvl="1" rtl="0">
              <a:spcBef>
                <a:spcPts val="0"/>
              </a:spcBef>
              <a:spcAft>
                <a:spcPts val="0"/>
              </a:spcAft>
              <a:buNone/>
              <a:defRPr sz="1200">
                <a:solidFill>
                  <a:schemeClr val="dk2"/>
                </a:solidFill>
                <a:latin typeface="Proxima Nova"/>
                <a:ea typeface="Proxima Nova"/>
                <a:cs typeface="Proxima Nova"/>
                <a:sym typeface="Proxima Nova"/>
              </a:defRPr>
            </a:lvl2pPr>
            <a:lvl3pPr lvl="2" rtl="0">
              <a:spcBef>
                <a:spcPts val="0"/>
              </a:spcBef>
              <a:spcAft>
                <a:spcPts val="0"/>
              </a:spcAft>
              <a:buNone/>
              <a:defRPr sz="1200">
                <a:solidFill>
                  <a:schemeClr val="dk2"/>
                </a:solidFill>
                <a:latin typeface="Proxima Nova"/>
                <a:ea typeface="Proxima Nova"/>
                <a:cs typeface="Proxima Nova"/>
                <a:sym typeface="Proxima Nova"/>
              </a:defRPr>
            </a:lvl3pPr>
            <a:lvl4pPr lvl="3" rtl="0">
              <a:spcBef>
                <a:spcPts val="0"/>
              </a:spcBef>
              <a:spcAft>
                <a:spcPts val="0"/>
              </a:spcAft>
              <a:buNone/>
              <a:defRPr sz="1200">
                <a:solidFill>
                  <a:schemeClr val="dk2"/>
                </a:solidFill>
                <a:latin typeface="Proxima Nova"/>
                <a:ea typeface="Proxima Nova"/>
                <a:cs typeface="Proxima Nova"/>
                <a:sym typeface="Proxima Nova"/>
              </a:defRPr>
            </a:lvl4pPr>
            <a:lvl5pPr lvl="4" rtl="0">
              <a:spcBef>
                <a:spcPts val="0"/>
              </a:spcBef>
              <a:spcAft>
                <a:spcPts val="0"/>
              </a:spcAft>
              <a:buNone/>
              <a:defRPr sz="1200">
                <a:solidFill>
                  <a:schemeClr val="dk2"/>
                </a:solidFill>
                <a:latin typeface="Proxima Nova"/>
                <a:ea typeface="Proxima Nova"/>
                <a:cs typeface="Proxima Nova"/>
                <a:sym typeface="Proxima Nova"/>
              </a:defRPr>
            </a:lvl5pPr>
            <a:lvl6pPr lvl="5" rtl="0">
              <a:spcBef>
                <a:spcPts val="0"/>
              </a:spcBef>
              <a:spcAft>
                <a:spcPts val="0"/>
              </a:spcAft>
              <a:buNone/>
              <a:defRPr sz="1200">
                <a:solidFill>
                  <a:schemeClr val="dk2"/>
                </a:solidFill>
                <a:latin typeface="Proxima Nova"/>
                <a:ea typeface="Proxima Nova"/>
                <a:cs typeface="Proxima Nova"/>
                <a:sym typeface="Proxima Nova"/>
              </a:defRPr>
            </a:lvl6pPr>
            <a:lvl7pPr lvl="6" rtl="0">
              <a:spcBef>
                <a:spcPts val="0"/>
              </a:spcBef>
              <a:spcAft>
                <a:spcPts val="0"/>
              </a:spcAft>
              <a:buNone/>
              <a:defRPr sz="1200">
                <a:solidFill>
                  <a:schemeClr val="dk2"/>
                </a:solidFill>
                <a:latin typeface="Proxima Nova"/>
                <a:ea typeface="Proxima Nova"/>
                <a:cs typeface="Proxima Nova"/>
                <a:sym typeface="Proxima Nova"/>
              </a:defRPr>
            </a:lvl7pPr>
            <a:lvl8pPr lvl="7" rtl="0">
              <a:spcBef>
                <a:spcPts val="0"/>
              </a:spcBef>
              <a:spcAft>
                <a:spcPts val="0"/>
              </a:spcAft>
              <a:buNone/>
              <a:defRPr sz="1200">
                <a:solidFill>
                  <a:schemeClr val="dk2"/>
                </a:solidFill>
                <a:latin typeface="Proxima Nova"/>
                <a:ea typeface="Proxima Nova"/>
                <a:cs typeface="Proxima Nova"/>
                <a:sym typeface="Proxima Nova"/>
              </a:defRPr>
            </a:lvl8pPr>
            <a:lvl9pPr lvl="8" rtl="0">
              <a:spcBef>
                <a:spcPts val="0"/>
              </a:spcBef>
              <a:spcAft>
                <a:spcPts val="0"/>
              </a:spcAft>
              <a:buNone/>
              <a:defRPr sz="1200">
                <a:solidFill>
                  <a:schemeClr val="dk2"/>
                </a:solidFill>
                <a:latin typeface="Proxima Nova"/>
                <a:ea typeface="Proxima Nova"/>
                <a:cs typeface="Proxima Nova"/>
                <a:sym typeface="Proxima Nova"/>
              </a:defRPr>
            </a:lvl9pPr>
          </a:lstStyle>
          <a:p/>
        </p:txBody>
      </p:sp>
      <p:sp>
        <p:nvSpPr>
          <p:cNvPr id="138" name="Google Shape;138;p21"/>
          <p:cNvSpPr txBox="1"/>
          <p:nvPr>
            <p:ph idx="5" type="subTitle"/>
          </p:nvPr>
        </p:nvSpPr>
        <p:spPr>
          <a:xfrm>
            <a:off x="826650" y="2325375"/>
            <a:ext cx="3753900" cy="246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600">
                <a:latin typeface="Proxima Nova"/>
                <a:ea typeface="Proxima Nova"/>
                <a:cs typeface="Proxima Nova"/>
                <a:sym typeface="Proxima Nova"/>
              </a:defRPr>
            </a:lvl1pPr>
            <a:lvl2pPr lvl="1" rtl="0">
              <a:spcBef>
                <a:spcPts val="0"/>
              </a:spcBef>
              <a:spcAft>
                <a:spcPts val="0"/>
              </a:spcAft>
              <a:buNone/>
              <a:defRPr sz="1600">
                <a:latin typeface="Proxima Nova"/>
                <a:ea typeface="Proxima Nova"/>
                <a:cs typeface="Proxima Nova"/>
                <a:sym typeface="Proxima Nova"/>
              </a:defRPr>
            </a:lvl2pPr>
            <a:lvl3pPr lvl="2" rtl="0">
              <a:spcBef>
                <a:spcPts val="0"/>
              </a:spcBef>
              <a:spcAft>
                <a:spcPts val="0"/>
              </a:spcAft>
              <a:buNone/>
              <a:defRPr sz="1600">
                <a:latin typeface="Proxima Nova"/>
                <a:ea typeface="Proxima Nova"/>
                <a:cs typeface="Proxima Nova"/>
                <a:sym typeface="Proxima Nova"/>
              </a:defRPr>
            </a:lvl3pPr>
            <a:lvl4pPr lvl="3" rtl="0">
              <a:spcBef>
                <a:spcPts val="0"/>
              </a:spcBef>
              <a:spcAft>
                <a:spcPts val="0"/>
              </a:spcAft>
              <a:buNone/>
              <a:defRPr sz="1600">
                <a:latin typeface="Proxima Nova"/>
                <a:ea typeface="Proxima Nova"/>
                <a:cs typeface="Proxima Nova"/>
                <a:sym typeface="Proxima Nova"/>
              </a:defRPr>
            </a:lvl4pPr>
            <a:lvl5pPr lvl="4" rtl="0">
              <a:spcBef>
                <a:spcPts val="0"/>
              </a:spcBef>
              <a:spcAft>
                <a:spcPts val="0"/>
              </a:spcAft>
              <a:buNone/>
              <a:defRPr sz="1600">
                <a:latin typeface="Proxima Nova"/>
                <a:ea typeface="Proxima Nova"/>
                <a:cs typeface="Proxima Nova"/>
                <a:sym typeface="Proxima Nova"/>
              </a:defRPr>
            </a:lvl5pPr>
            <a:lvl6pPr lvl="5" rtl="0">
              <a:spcBef>
                <a:spcPts val="0"/>
              </a:spcBef>
              <a:spcAft>
                <a:spcPts val="0"/>
              </a:spcAft>
              <a:buNone/>
              <a:defRPr sz="1600">
                <a:latin typeface="Proxima Nova"/>
                <a:ea typeface="Proxima Nova"/>
                <a:cs typeface="Proxima Nova"/>
                <a:sym typeface="Proxima Nova"/>
              </a:defRPr>
            </a:lvl6pPr>
            <a:lvl7pPr lvl="6" rtl="0">
              <a:spcBef>
                <a:spcPts val="0"/>
              </a:spcBef>
              <a:spcAft>
                <a:spcPts val="0"/>
              </a:spcAft>
              <a:buNone/>
              <a:defRPr sz="1600">
                <a:latin typeface="Proxima Nova"/>
                <a:ea typeface="Proxima Nova"/>
                <a:cs typeface="Proxima Nova"/>
                <a:sym typeface="Proxima Nova"/>
              </a:defRPr>
            </a:lvl7pPr>
            <a:lvl8pPr lvl="7" rtl="0">
              <a:spcBef>
                <a:spcPts val="0"/>
              </a:spcBef>
              <a:spcAft>
                <a:spcPts val="0"/>
              </a:spcAft>
              <a:buNone/>
              <a:defRPr sz="1600">
                <a:latin typeface="Proxima Nova"/>
                <a:ea typeface="Proxima Nova"/>
                <a:cs typeface="Proxima Nova"/>
                <a:sym typeface="Proxima Nova"/>
              </a:defRPr>
            </a:lvl8pPr>
            <a:lvl9pPr lvl="8" rtl="0">
              <a:spcBef>
                <a:spcPts val="0"/>
              </a:spcBef>
              <a:spcAft>
                <a:spcPts val="0"/>
              </a:spcAft>
              <a:buNone/>
              <a:defRPr sz="1600">
                <a:latin typeface="Proxima Nova"/>
                <a:ea typeface="Proxima Nova"/>
                <a:cs typeface="Proxima Nova"/>
                <a:sym typeface="Proxima Nova"/>
              </a:defRPr>
            </a:lvl9pPr>
          </a:lstStyle>
          <a:p/>
        </p:txBody>
      </p:sp>
      <p:sp>
        <p:nvSpPr>
          <p:cNvPr id="139" name="Google Shape;139;p21"/>
          <p:cNvSpPr txBox="1"/>
          <p:nvPr>
            <p:ph idx="6" type="subTitle"/>
          </p:nvPr>
        </p:nvSpPr>
        <p:spPr>
          <a:xfrm>
            <a:off x="826650" y="2616319"/>
            <a:ext cx="3753900" cy="2463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200">
                <a:solidFill>
                  <a:schemeClr val="dk2"/>
                </a:solidFill>
                <a:latin typeface="Proxima Nova"/>
                <a:ea typeface="Proxima Nova"/>
                <a:cs typeface="Proxima Nova"/>
                <a:sym typeface="Proxima Nova"/>
              </a:defRPr>
            </a:lvl1pPr>
            <a:lvl2pPr lvl="1" rtl="0">
              <a:spcBef>
                <a:spcPts val="0"/>
              </a:spcBef>
              <a:spcAft>
                <a:spcPts val="0"/>
              </a:spcAft>
              <a:buNone/>
              <a:defRPr sz="1200">
                <a:solidFill>
                  <a:schemeClr val="dk2"/>
                </a:solidFill>
                <a:latin typeface="Proxima Nova"/>
                <a:ea typeface="Proxima Nova"/>
                <a:cs typeface="Proxima Nova"/>
                <a:sym typeface="Proxima Nova"/>
              </a:defRPr>
            </a:lvl2pPr>
            <a:lvl3pPr lvl="2" rtl="0">
              <a:spcBef>
                <a:spcPts val="0"/>
              </a:spcBef>
              <a:spcAft>
                <a:spcPts val="0"/>
              </a:spcAft>
              <a:buNone/>
              <a:defRPr sz="1200">
                <a:solidFill>
                  <a:schemeClr val="dk2"/>
                </a:solidFill>
                <a:latin typeface="Proxima Nova"/>
                <a:ea typeface="Proxima Nova"/>
                <a:cs typeface="Proxima Nova"/>
                <a:sym typeface="Proxima Nova"/>
              </a:defRPr>
            </a:lvl3pPr>
            <a:lvl4pPr lvl="3" rtl="0">
              <a:spcBef>
                <a:spcPts val="0"/>
              </a:spcBef>
              <a:spcAft>
                <a:spcPts val="0"/>
              </a:spcAft>
              <a:buNone/>
              <a:defRPr sz="1200">
                <a:solidFill>
                  <a:schemeClr val="dk2"/>
                </a:solidFill>
                <a:latin typeface="Proxima Nova"/>
                <a:ea typeface="Proxima Nova"/>
                <a:cs typeface="Proxima Nova"/>
                <a:sym typeface="Proxima Nova"/>
              </a:defRPr>
            </a:lvl4pPr>
            <a:lvl5pPr lvl="4" rtl="0">
              <a:spcBef>
                <a:spcPts val="0"/>
              </a:spcBef>
              <a:spcAft>
                <a:spcPts val="0"/>
              </a:spcAft>
              <a:buNone/>
              <a:defRPr sz="1200">
                <a:solidFill>
                  <a:schemeClr val="dk2"/>
                </a:solidFill>
                <a:latin typeface="Proxima Nova"/>
                <a:ea typeface="Proxima Nova"/>
                <a:cs typeface="Proxima Nova"/>
                <a:sym typeface="Proxima Nova"/>
              </a:defRPr>
            </a:lvl5pPr>
            <a:lvl6pPr lvl="5" rtl="0">
              <a:spcBef>
                <a:spcPts val="0"/>
              </a:spcBef>
              <a:spcAft>
                <a:spcPts val="0"/>
              </a:spcAft>
              <a:buNone/>
              <a:defRPr sz="1200">
                <a:solidFill>
                  <a:schemeClr val="dk2"/>
                </a:solidFill>
                <a:latin typeface="Proxima Nova"/>
                <a:ea typeface="Proxima Nova"/>
                <a:cs typeface="Proxima Nova"/>
                <a:sym typeface="Proxima Nova"/>
              </a:defRPr>
            </a:lvl6pPr>
            <a:lvl7pPr lvl="6" rtl="0">
              <a:spcBef>
                <a:spcPts val="0"/>
              </a:spcBef>
              <a:spcAft>
                <a:spcPts val="0"/>
              </a:spcAft>
              <a:buNone/>
              <a:defRPr sz="1200">
                <a:solidFill>
                  <a:schemeClr val="dk2"/>
                </a:solidFill>
                <a:latin typeface="Proxima Nova"/>
                <a:ea typeface="Proxima Nova"/>
                <a:cs typeface="Proxima Nova"/>
                <a:sym typeface="Proxima Nova"/>
              </a:defRPr>
            </a:lvl7pPr>
            <a:lvl8pPr lvl="7" rtl="0">
              <a:spcBef>
                <a:spcPts val="0"/>
              </a:spcBef>
              <a:spcAft>
                <a:spcPts val="0"/>
              </a:spcAft>
              <a:buNone/>
              <a:defRPr sz="1200">
                <a:solidFill>
                  <a:schemeClr val="dk2"/>
                </a:solidFill>
                <a:latin typeface="Proxima Nova"/>
                <a:ea typeface="Proxima Nova"/>
                <a:cs typeface="Proxima Nova"/>
                <a:sym typeface="Proxima Nova"/>
              </a:defRPr>
            </a:lvl8pPr>
            <a:lvl9pPr lvl="8" rtl="0">
              <a:spcBef>
                <a:spcPts val="0"/>
              </a:spcBef>
              <a:spcAft>
                <a:spcPts val="0"/>
              </a:spcAft>
              <a:buNone/>
              <a:defRPr sz="1200">
                <a:solidFill>
                  <a:schemeClr val="dk2"/>
                </a:solidFill>
                <a:latin typeface="Proxima Nova"/>
                <a:ea typeface="Proxima Nova"/>
                <a:cs typeface="Proxima Nova"/>
                <a:sym typeface="Proxima Nova"/>
              </a:defRPr>
            </a:lvl9pPr>
          </a:lstStyle>
          <a:p/>
        </p:txBody>
      </p:sp>
      <p:sp>
        <p:nvSpPr>
          <p:cNvPr id="140" name="Google Shape;140;p21"/>
          <p:cNvSpPr txBox="1"/>
          <p:nvPr>
            <p:ph idx="7" type="subTitle"/>
          </p:nvPr>
        </p:nvSpPr>
        <p:spPr>
          <a:xfrm>
            <a:off x="4630950" y="2325375"/>
            <a:ext cx="3753900" cy="246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a:latin typeface="Proxima Nova"/>
                <a:ea typeface="Proxima Nova"/>
                <a:cs typeface="Proxima Nova"/>
                <a:sym typeface="Proxima Nova"/>
              </a:defRPr>
            </a:lvl1pPr>
            <a:lvl2pPr lvl="1" rtl="0">
              <a:spcBef>
                <a:spcPts val="0"/>
              </a:spcBef>
              <a:spcAft>
                <a:spcPts val="0"/>
              </a:spcAft>
              <a:buNone/>
              <a:defRPr>
                <a:latin typeface="Proxima Nova"/>
                <a:ea typeface="Proxima Nova"/>
                <a:cs typeface="Proxima Nova"/>
                <a:sym typeface="Proxima Nova"/>
              </a:defRPr>
            </a:lvl2pPr>
            <a:lvl3pPr lvl="2" rtl="0">
              <a:spcBef>
                <a:spcPts val="0"/>
              </a:spcBef>
              <a:spcAft>
                <a:spcPts val="0"/>
              </a:spcAft>
              <a:buNone/>
              <a:defRPr>
                <a:latin typeface="Proxima Nova"/>
                <a:ea typeface="Proxima Nova"/>
                <a:cs typeface="Proxima Nova"/>
                <a:sym typeface="Proxima Nova"/>
              </a:defRPr>
            </a:lvl3pPr>
            <a:lvl4pPr lvl="3" rtl="0">
              <a:spcBef>
                <a:spcPts val="0"/>
              </a:spcBef>
              <a:spcAft>
                <a:spcPts val="0"/>
              </a:spcAft>
              <a:buNone/>
              <a:defRPr>
                <a:latin typeface="Proxima Nova"/>
                <a:ea typeface="Proxima Nova"/>
                <a:cs typeface="Proxima Nova"/>
                <a:sym typeface="Proxima Nova"/>
              </a:defRPr>
            </a:lvl4pPr>
            <a:lvl5pPr lvl="4" rtl="0">
              <a:spcBef>
                <a:spcPts val="0"/>
              </a:spcBef>
              <a:spcAft>
                <a:spcPts val="0"/>
              </a:spcAft>
              <a:buNone/>
              <a:defRPr>
                <a:latin typeface="Proxima Nova"/>
                <a:ea typeface="Proxima Nova"/>
                <a:cs typeface="Proxima Nova"/>
                <a:sym typeface="Proxima Nova"/>
              </a:defRPr>
            </a:lvl5pPr>
            <a:lvl6pPr lvl="5" rtl="0">
              <a:spcBef>
                <a:spcPts val="0"/>
              </a:spcBef>
              <a:spcAft>
                <a:spcPts val="0"/>
              </a:spcAft>
              <a:buNone/>
              <a:defRPr>
                <a:latin typeface="Proxima Nova"/>
                <a:ea typeface="Proxima Nova"/>
                <a:cs typeface="Proxima Nova"/>
                <a:sym typeface="Proxima Nova"/>
              </a:defRPr>
            </a:lvl6pPr>
            <a:lvl7pPr lvl="6" rtl="0">
              <a:spcBef>
                <a:spcPts val="0"/>
              </a:spcBef>
              <a:spcAft>
                <a:spcPts val="0"/>
              </a:spcAft>
              <a:buNone/>
              <a:defRPr>
                <a:latin typeface="Proxima Nova"/>
                <a:ea typeface="Proxima Nova"/>
                <a:cs typeface="Proxima Nova"/>
                <a:sym typeface="Proxima Nova"/>
              </a:defRPr>
            </a:lvl7pPr>
            <a:lvl8pPr lvl="7" rtl="0">
              <a:spcBef>
                <a:spcPts val="0"/>
              </a:spcBef>
              <a:spcAft>
                <a:spcPts val="0"/>
              </a:spcAft>
              <a:buNone/>
              <a:defRPr>
                <a:latin typeface="Proxima Nova"/>
                <a:ea typeface="Proxima Nova"/>
                <a:cs typeface="Proxima Nova"/>
                <a:sym typeface="Proxima Nova"/>
              </a:defRPr>
            </a:lvl8pPr>
            <a:lvl9pPr lvl="8" rtl="0">
              <a:spcBef>
                <a:spcPts val="0"/>
              </a:spcBef>
              <a:spcAft>
                <a:spcPts val="0"/>
              </a:spcAft>
              <a:buNone/>
              <a:defRPr>
                <a:latin typeface="Proxima Nova"/>
                <a:ea typeface="Proxima Nova"/>
                <a:cs typeface="Proxima Nova"/>
                <a:sym typeface="Proxima Nova"/>
              </a:defRPr>
            </a:lvl9pPr>
          </a:lstStyle>
          <a:p/>
        </p:txBody>
      </p:sp>
      <p:sp>
        <p:nvSpPr>
          <p:cNvPr id="141" name="Google Shape;141;p21"/>
          <p:cNvSpPr txBox="1"/>
          <p:nvPr>
            <p:ph idx="8" type="subTitle"/>
          </p:nvPr>
        </p:nvSpPr>
        <p:spPr>
          <a:xfrm>
            <a:off x="4630950" y="2616319"/>
            <a:ext cx="3753900" cy="2463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200">
                <a:solidFill>
                  <a:schemeClr val="dk2"/>
                </a:solidFill>
                <a:latin typeface="Proxima Nova"/>
                <a:ea typeface="Proxima Nova"/>
                <a:cs typeface="Proxima Nova"/>
                <a:sym typeface="Proxima Nova"/>
              </a:defRPr>
            </a:lvl1pPr>
            <a:lvl2pPr lvl="1" rtl="0">
              <a:spcBef>
                <a:spcPts val="0"/>
              </a:spcBef>
              <a:spcAft>
                <a:spcPts val="0"/>
              </a:spcAft>
              <a:buNone/>
              <a:defRPr sz="1200">
                <a:solidFill>
                  <a:schemeClr val="dk2"/>
                </a:solidFill>
                <a:latin typeface="Proxima Nova"/>
                <a:ea typeface="Proxima Nova"/>
                <a:cs typeface="Proxima Nova"/>
                <a:sym typeface="Proxima Nova"/>
              </a:defRPr>
            </a:lvl2pPr>
            <a:lvl3pPr lvl="2" rtl="0">
              <a:spcBef>
                <a:spcPts val="0"/>
              </a:spcBef>
              <a:spcAft>
                <a:spcPts val="0"/>
              </a:spcAft>
              <a:buNone/>
              <a:defRPr sz="1200">
                <a:solidFill>
                  <a:schemeClr val="dk2"/>
                </a:solidFill>
                <a:latin typeface="Proxima Nova"/>
                <a:ea typeface="Proxima Nova"/>
                <a:cs typeface="Proxima Nova"/>
                <a:sym typeface="Proxima Nova"/>
              </a:defRPr>
            </a:lvl3pPr>
            <a:lvl4pPr lvl="3" rtl="0">
              <a:spcBef>
                <a:spcPts val="0"/>
              </a:spcBef>
              <a:spcAft>
                <a:spcPts val="0"/>
              </a:spcAft>
              <a:buNone/>
              <a:defRPr sz="1200">
                <a:solidFill>
                  <a:schemeClr val="dk2"/>
                </a:solidFill>
                <a:latin typeface="Proxima Nova"/>
                <a:ea typeface="Proxima Nova"/>
                <a:cs typeface="Proxima Nova"/>
                <a:sym typeface="Proxima Nova"/>
              </a:defRPr>
            </a:lvl4pPr>
            <a:lvl5pPr lvl="4" rtl="0">
              <a:spcBef>
                <a:spcPts val="0"/>
              </a:spcBef>
              <a:spcAft>
                <a:spcPts val="0"/>
              </a:spcAft>
              <a:buNone/>
              <a:defRPr sz="1200">
                <a:solidFill>
                  <a:schemeClr val="dk2"/>
                </a:solidFill>
                <a:latin typeface="Proxima Nova"/>
                <a:ea typeface="Proxima Nova"/>
                <a:cs typeface="Proxima Nova"/>
                <a:sym typeface="Proxima Nova"/>
              </a:defRPr>
            </a:lvl5pPr>
            <a:lvl6pPr lvl="5" rtl="0">
              <a:spcBef>
                <a:spcPts val="0"/>
              </a:spcBef>
              <a:spcAft>
                <a:spcPts val="0"/>
              </a:spcAft>
              <a:buNone/>
              <a:defRPr sz="1200">
                <a:solidFill>
                  <a:schemeClr val="dk2"/>
                </a:solidFill>
                <a:latin typeface="Proxima Nova"/>
                <a:ea typeface="Proxima Nova"/>
                <a:cs typeface="Proxima Nova"/>
                <a:sym typeface="Proxima Nova"/>
              </a:defRPr>
            </a:lvl6pPr>
            <a:lvl7pPr lvl="6" rtl="0">
              <a:spcBef>
                <a:spcPts val="0"/>
              </a:spcBef>
              <a:spcAft>
                <a:spcPts val="0"/>
              </a:spcAft>
              <a:buNone/>
              <a:defRPr sz="1200">
                <a:solidFill>
                  <a:schemeClr val="dk2"/>
                </a:solidFill>
                <a:latin typeface="Proxima Nova"/>
                <a:ea typeface="Proxima Nova"/>
                <a:cs typeface="Proxima Nova"/>
                <a:sym typeface="Proxima Nova"/>
              </a:defRPr>
            </a:lvl7pPr>
            <a:lvl8pPr lvl="7" rtl="0">
              <a:spcBef>
                <a:spcPts val="0"/>
              </a:spcBef>
              <a:spcAft>
                <a:spcPts val="0"/>
              </a:spcAft>
              <a:buNone/>
              <a:defRPr sz="1200">
                <a:solidFill>
                  <a:schemeClr val="dk2"/>
                </a:solidFill>
                <a:latin typeface="Proxima Nova"/>
                <a:ea typeface="Proxima Nova"/>
                <a:cs typeface="Proxima Nova"/>
                <a:sym typeface="Proxima Nova"/>
              </a:defRPr>
            </a:lvl8pPr>
            <a:lvl9pPr lvl="8" rtl="0">
              <a:spcBef>
                <a:spcPts val="0"/>
              </a:spcBef>
              <a:spcAft>
                <a:spcPts val="0"/>
              </a:spcAft>
              <a:buNone/>
              <a:defRPr sz="1200">
                <a:solidFill>
                  <a:schemeClr val="dk2"/>
                </a:solidFill>
                <a:latin typeface="Proxima Nova"/>
                <a:ea typeface="Proxima Nova"/>
                <a:cs typeface="Proxima Nova"/>
                <a:sym typeface="Proxima Nova"/>
              </a:defRPr>
            </a:lvl9pPr>
          </a:lstStyle>
          <a:p/>
        </p:txBody>
      </p:sp>
      <p:sp>
        <p:nvSpPr>
          <p:cNvPr id="142" name="Google Shape;142;p21"/>
          <p:cNvSpPr txBox="1"/>
          <p:nvPr>
            <p:ph idx="9" type="subTitle"/>
          </p:nvPr>
        </p:nvSpPr>
        <p:spPr>
          <a:xfrm>
            <a:off x="826650" y="2942569"/>
            <a:ext cx="3753900" cy="246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600">
                <a:latin typeface="Proxima Nova"/>
                <a:ea typeface="Proxima Nova"/>
                <a:cs typeface="Proxima Nova"/>
                <a:sym typeface="Proxima Nova"/>
              </a:defRPr>
            </a:lvl1pPr>
            <a:lvl2pPr lvl="1" rtl="0">
              <a:spcBef>
                <a:spcPts val="0"/>
              </a:spcBef>
              <a:spcAft>
                <a:spcPts val="0"/>
              </a:spcAft>
              <a:buNone/>
              <a:defRPr sz="1600">
                <a:latin typeface="Proxima Nova"/>
                <a:ea typeface="Proxima Nova"/>
                <a:cs typeface="Proxima Nova"/>
                <a:sym typeface="Proxima Nova"/>
              </a:defRPr>
            </a:lvl2pPr>
            <a:lvl3pPr lvl="2" rtl="0">
              <a:spcBef>
                <a:spcPts val="0"/>
              </a:spcBef>
              <a:spcAft>
                <a:spcPts val="0"/>
              </a:spcAft>
              <a:buNone/>
              <a:defRPr sz="1600">
                <a:latin typeface="Proxima Nova"/>
                <a:ea typeface="Proxima Nova"/>
                <a:cs typeface="Proxima Nova"/>
                <a:sym typeface="Proxima Nova"/>
              </a:defRPr>
            </a:lvl3pPr>
            <a:lvl4pPr lvl="3" rtl="0">
              <a:spcBef>
                <a:spcPts val="0"/>
              </a:spcBef>
              <a:spcAft>
                <a:spcPts val="0"/>
              </a:spcAft>
              <a:buNone/>
              <a:defRPr sz="1600">
                <a:latin typeface="Proxima Nova"/>
                <a:ea typeface="Proxima Nova"/>
                <a:cs typeface="Proxima Nova"/>
                <a:sym typeface="Proxima Nova"/>
              </a:defRPr>
            </a:lvl4pPr>
            <a:lvl5pPr lvl="4" rtl="0">
              <a:spcBef>
                <a:spcPts val="0"/>
              </a:spcBef>
              <a:spcAft>
                <a:spcPts val="0"/>
              </a:spcAft>
              <a:buNone/>
              <a:defRPr sz="1600">
                <a:latin typeface="Proxima Nova"/>
                <a:ea typeface="Proxima Nova"/>
                <a:cs typeface="Proxima Nova"/>
                <a:sym typeface="Proxima Nova"/>
              </a:defRPr>
            </a:lvl5pPr>
            <a:lvl6pPr lvl="5" rtl="0">
              <a:spcBef>
                <a:spcPts val="0"/>
              </a:spcBef>
              <a:spcAft>
                <a:spcPts val="0"/>
              </a:spcAft>
              <a:buNone/>
              <a:defRPr sz="1600">
                <a:latin typeface="Proxima Nova"/>
                <a:ea typeface="Proxima Nova"/>
                <a:cs typeface="Proxima Nova"/>
                <a:sym typeface="Proxima Nova"/>
              </a:defRPr>
            </a:lvl6pPr>
            <a:lvl7pPr lvl="6" rtl="0">
              <a:spcBef>
                <a:spcPts val="0"/>
              </a:spcBef>
              <a:spcAft>
                <a:spcPts val="0"/>
              </a:spcAft>
              <a:buNone/>
              <a:defRPr sz="1600">
                <a:latin typeface="Proxima Nova"/>
                <a:ea typeface="Proxima Nova"/>
                <a:cs typeface="Proxima Nova"/>
                <a:sym typeface="Proxima Nova"/>
              </a:defRPr>
            </a:lvl7pPr>
            <a:lvl8pPr lvl="7" rtl="0">
              <a:spcBef>
                <a:spcPts val="0"/>
              </a:spcBef>
              <a:spcAft>
                <a:spcPts val="0"/>
              </a:spcAft>
              <a:buNone/>
              <a:defRPr sz="1600">
                <a:latin typeface="Proxima Nova"/>
                <a:ea typeface="Proxima Nova"/>
                <a:cs typeface="Proxima Nova"/>
                <a:sym typeface="Proxima Nova"/>
              </a:defRPr>
            </a:lvl8pPr>
            <a:lvl9pPr lvl="8" rtl="0">
              <a:spcBef>
                <a:spcPts val="0"/>
              </a:spcBef>
              <a:spcAft>
                <a:spcPts val="0"/>
              </a:spcAft>
              <a:buNone/>
              <a:defRPr sz="1600">
                <a:latin typeface="Proxima Nova"/>
                <a:ea typeface="Proxima Nova"/>
                <a:cs typeface="Proxima Nova"/>
                <a:sym typeface="Proxima Nova"/>
              </a:defRPr>
            </a:lvl9pPr>
          </a:lstStyle>
          <a:p/>
        </p:txBody>
      </p:sp>
      <p:sp>
        <p:nvSpPr>
          <p:cNvPr id="143" name="Google Shape;143;p21"/>
          <p:cNvSpPr txBox="1"/>
          <p:nvPr>
            <p:ph idx="13" type="subTitle"/>
          </p:nvPr>
        </p:nvSpPr>
        <p:spPr>
          <a:xfrm>
            <a:off x="826650" y="3233513"/>
            <a:ext cx="3753900" cy="2463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200">
                <a:solidFill>
                  <a:schemeClr val="dk2"/>
                </a:solidFill>
                <a:latin typeface="Proxima Nova"/>
                <a:ea typeface="Proxima Nova"/>
                <a:cs typeface="Proxima Nova"/>
                <a:sym typeface="Proxima Nova"/>
              </a:defRPr>
            </a:lvl1pPr>
            <a:lvl2pPr lvl="1" rtl="0">
              <a:spcBef>
                <a:spcPts val="0"/>
              </a:spcBef>
              <a:spcAft>
                <a:spcPts val="0"/>
              </a:spcAft>
              <a:buNone/>
              <a:defRPr sz="1200">
                <a:solidFill>
                  <a:schemeClr val="dk2"/>
                </a:solidFill>
                <a:latin typeface="Proxima Nova"/>
                <a:ea typeface="Proxima Nova"/>
                <a:cs typeface="Proxima Nova"/>
                <a:sym typeface="Proxima Nova"/>
              </a:defRPr>
            </a:lvl2pPr>
            <a:lvl3pPr lvl="2" rtl="0">
              <a:spcBef>
                <a:spcPts val="0"/>
              </a:spcBef>
              <a:spcAft>
                <a:spcPts val="0"/>
              </a:spcAft>
              <a:buNone/>
              <a:defRPr sz="1200">
                <a:solidFill>
                  <a:schemeClr val="dk2"/>
                </a:solidFill>
                <a:latin typeface="Proxima Nova"/>
                <a:ea typeface="Proxima Nova"/>
                <a:cs typeface="Proxima Nova"/>
                <a:sym typeface="Proxima Nova"/>
              </a:defRPr>
            </a:lvl3pPr>
            <a:lvl4pPr lvl="3" rtl="0">
              <a:spcBef>
                <a:spcPts val="0"/>
              </a:spcBef>
              <a:spcAft>
                <a:spcPts val="0"/>
              </a:spcAft>
              <a:buNone/>
              <a:defRPr sz="1200">
                <a:solidFill>
                  <a:schemeClr val="dk2"/>
                </a:solidFill>
                <a:latin typeface="Proxima Nova"/>
                <a:ea typeface="Proxima Nova"/>
                <a:cs typeface="Proxima Nova"/>
                <a:sym typeface="Proxima Nova"/>
              </a:defRPr>
            </a:lvl4pPr>
            <a:lvl5pPr lvl="4" rtl="0">
              <a:spcBef>
                <a:spcPts val="0"/>
              </a:spcBef>
              <a:spcAft>
                <a:spcPts val="0"/>
              </a:spcAft>
              <a:buNone/>
              <a:defRPr sz="1200">
                <a:solidFill>
                  <a:schemeClr val="dk2"/>
                </a:solidFill>
                <a:latin typeface="Proxima Nova"/>
                <a:ea typeface="Proxima Nova"/>
                <a:cs typeface="Proxima Nova"/>
                <a:sym typeface="Proxima Nova"/>
              </a:defRPr>
            </a:lvl5pPr>
            <a:lvl6pPr lvl="5" rtl="0">
              <a:spcBef>
                <a:spcPts val="0"/>
              </a:spcBef>
              <a:spcAft>
                <a:spcPts val="0"/>
              </a:spcAft>
              <a:buNone/>
              <a:defRPr sz="1200">
                <a:solidFill>
                  <a:schemeClr val="dk2"/>
                </a:solidFill>
                <a:latin typeface="Proxima Nova"/>
                <a:ea typeface="Proxima Nova"/>
                <a:cs typeface="Proxima Nova"/>
                <a:sym typeface="Proxima Nova"/>
              </a:defRPr>
            </a:lvl6pPr>
            <a:lvl7pPr lvl="6" rtl="0">
              <a:spcBef>
                <a:spcPts val="0"/>
              </a:spcBef>
              <a:spcAft>
                <a:spcPts val="0"/>
              </a:spcAft>
              <a:buNone/>
              <a:defRPr sz="1200">
                <a:solidFill>
                  <a:schemeClr val="dk2"/>
                </a:solidFill>
                <a:latin typeface="Proxima Nova"/>
                <a:ea typeface="Proxima Nova"/>
                <a:cs typeface="Proxima Nova"/>
                <a:sym typeface="Proxima Nova"/>
              </a:defRPr>
            </a:lvl7pPr>
            <a:lvl8pPr lvl="7" rtl="0">
              <a:spcBef>
                <a:spcPts val="0"/>
              </a:spcBef>
              <a:spcAft>
                <a:spcPts val="0"/>
              </a:spcAft>
              <a:buNone/>
              <a:defRPr sz="1200">
                <a:solidFill>
                  <a:schemeClr val="dk2"/>
                </a:solidFill>
                <a:latin typeface="Proxima Nova"/>
                <a:ea typeface="Proxima Nova"/>
                <a:cs typeface="Proxima Nova"/>
                <a:sym typeface="Proxima Nova"/>
              </a:defRPr>
            </a:lvl8pPr>
            <a:lvl9pPr lvl="8" rtl="0">
              <a:spcBef>
                <a:spcPts val="0"/>
              </a:spcBef>
              <a:spcAft>
                <a:spcPts val="0"/>
              </a:spcAft>
              <a:buNone/>
              <a:defRPr sz="1200">
                <a:solidFill>
                  <a:schemeClr val="dk2"/>
                </a:solidFill>
                <a:latin typeface="Proxima Nova"/>
                <a:ea typeface="Proxima Nova"/>
                <a:cs typeface="Proxima Nova"/>
                <a:sym typeface="Proxima Nova"/>
              </a:defRPr>
            </a:lvl9pPr>
          </a:lstStyle>
          <a:p/>
        </p:txBody>
      </p:sp>
      <p:sp>
        <p:nvSpPr>
          <p:cNvPr id="144" name="Google Shape;144;p21"/>
          <p:cNvSpPr txBox="1"/>
          <p:nvPr>
            <p:ph idx="14" type="subTitle"/>
          </p:nvPr>
        </p:nvSpPr>
        <p:spPr>
          <a:xfrm>
            <a:off x="4630950" y="2942569"/>
            <a:ext cx="3753900" cy="246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600">
                <a:latin typeface="Proxima Nova"/>
                <a:ea typeface="Proxima Nova"/>
                <a:cs typeface="Proxima Nova"/>
                <a:sym typeface="Proxima Nova"/>
              </a:defRPr>
            </a:lvl1pPr>
            <a:lvl2pPr lvl="1" rtl="0">
              <a:spcBef>
                <a:spcPts val="0"/>
              </a:spcBef>
              <a:spcAft>
                <a:spcPts val="0"/>
              </a:spcAft>
              <a:buNone/>
              <a:defRPr sz="1600">
                <a:latin typeface="Proxima Nova"/>
                <a:ea typeface="Proxima Nova"/>
                <a:cs typeface="Proxima Nova"/>
                <a:sym typeface="Proxima Nova"/>
              </a:defRPr>
            </a:lvl2pPr>
            <a:lvl3pPr lvl="2" rtl="0">
              <a:spcBef>
                <a:spcPts val="0"/>
              </a:spcBef>
              <a:spcAft>
                <a:spcPts val="0"/>
              </a:spcAft>
              <a:buNone/>
              <a:defRPr sz="1600">
                <a:latin typeface="Proxima Nova"/>
                <a:ea typeface="Proxima Nova"/>
                <a:cs typeface="Proxima Nova"/>
                <a:sym typeface="Proxima Nova"/>
              </a:defRPr>
            </a:lvl3pPr>
            <a:lvl4pPr lvl="3" rtl="0">
              <a:spcBef>
                <a:spcPts val="0"/>
              </a:spcBef>
              <a:spcAft>
                <a:spcPts val="0"/>
              </a:spcAft>
              <a:buNone/>
              <a:defRPr sz="1600">
                <a:latin typeface="Proxima Nova"/>
                <a:ea typeface="Proxima Nova"/>
                <a:cs typeface="Proxima Nova"/>
                <a:sym typeface="Proxima Nova"/>
              </a:defRPr>
            </a:lvl4pPr>
            <a:lvl5pPr lvl="4" rtl="0">
              <a:spcBef>
                <a:spcPts val="0"/>
              </a:spcBef>
              <a:spcAft>
                <a:spcPts val="0"/>
              </a:spcAft>
              <a:buNone/>
              <a:defRPr sz="1600">
                <a:latin typeface="Proxima Nova"/>
                <a:ea typeface="Proxima Nova"/>
                <a:cs typeface="Proxima Nova"/>
                <a:sym typeface="Proxima Nova"/>
              </a:defRPr>
            </a:lvl5pPr>
            <a:lvl6pPr lvl="5" rtl="0">
              <a:spcBef>
                <a:spcPts val="0"/>
              </a:spcBef>
              <a:spcAft>
                <a:spcPts val="0"/>
              </a:spcAft>
              <a:buNone/>
              <a:defRPr sz="1600">
                <a:latin typeface="Proxima Nova"/>
                <a:ea typeface="Proxima Nova"/>
                <a:cs typeface="Proxima Nova"/>
                <a:sym typeface="Proxima Nova"/>
              </a:defRPr>
            </a:lvl6pPr>
            <a:lvl7pPr lvl="6" rtl="0">
              <a:spcBef>
                <a:spcPts val="0"/>
              </a:spcBef>
              <a:spcAft>
                <a:spcPts val="0"/>
              </a:spcAft>
              <a:buNone/>
              <a:defRPr sz="1600">
                <a:latin typeface="Proxima Nova"/>
                <a:ea typeface="Proxima Nova"/>
                <a:cs typeface="Proxima Nova"/>
                <a:sym typeface="Proxima Nova"/>
              </a:defRPr>
            </a:lvl7pPr>
            <a:lvl8pPr lvl="7" rtl="0">
              <a:spcBef>
                <a:spcPts val="0"/>
              </a:spcBef>
              <a:spcAft>
                <a:spcPts val="0"/>
              </a:spcAft>
              <a:buNone/>
              <a:defRPr sz="1600">
                <a:latin typeface="Proxima Nova"/>
                <a:ea typeface="Proxima Nova"/>
                <a:cs typeface="Proxima Nova"/>
                <a:sym typeface="Proxima Nova"/>
              </a:defRPr>
            </a:lvl8pPr>
            <a:lvl9pPr lvl="8" rtl="0">
              <a:spcBef>
                <a:spcPts val="0"/>
              </a:spcBef>
              <a:spcAft>
                <a:spcPts val="0"/>
              </a:spcAft>
              <a:buNone/>
              <a:defRPr sz="1600">
                <a:latin typeface="Proxima Nova"/>
                <a:ea typeface="Proxima Nova"/>
                <a:cs typeface="Proxima Nova"/>
                <a:sym typeface="Proxima Nova"/>
              </a:defRPr>
            </a:lvl9pPr>
          </a:lstStyle>
          <a:p/>
        </p:txBody>
      </p:sp>
      <p:sp>
        <p:nvSpPr>
          <p:cNvPr id="145" name="Google Shape;145;p21"/>
          <p:cNvSpPr txBox="1"/>
          <p:nvPr>
            <p:ph idx="15" type="subTitle"/>
          </p:nvPr>
        </p:nvSpPr>
        <p:spPr>
          <a:xfrm>
            <a:off x="4630950" y="3233513"/>
            <a:ext cx="3753900" cy="2463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200">
                <a:solidFill>
                  <a:schemeClr val="dk2"/>
                </a:solidFill>
                <a:latin typeface="Proxima Nova"/>
                <a:ea typeface="Proxima Nova"/>
                <a:cs typeface="Proxima Nova"/>
                <a:sym typeface="Proxima Nova"/>
              </a:defRPr>
            </a:lvl1pPr>
            <a:lvl2pPr lvl="1" rtl="0">
              <a:spcBef>
                <a:spcPts val="0"/>
              </a:spcBef>
              <a:spcAft>
                <a:spcPts val="0"/>
              </a:spcAft>
              <a:buNone/>
              <a:defRPr sz="1200">
                <a:solidFill>
                  <a:schemeClr val="dk2"/>
                </a:solidFill>
                <a:latin typeface="Proxima Nova"/>
                <a:ea typeface="Proxima Nova"/>
                <a:cs typeface="Proxima Nova"/>
                <a:sym typeface="Proxima Nova"/>
              </a:defRPr>
            </a:lvl2pPr>
            <a:lvl3pPr lvl="2" rtl="0">
              <a:spcBef>
                <a:spcPts val="0"/>
              </a:spcBef>
              <a:spcAft>
                <a:spcPts val="0"/>
              </a:spcAft>
              <a:buNone/>
              <a:defRPr sz="1200">
                <a:solidFill>
                  <a:schemeClr val="dk2"/>
                </a:solidFill>
                <a:latin typeface="Proxima Nova"/>
                <a:ea typeface="Proxima Nova"/>
                <a:cs typeface="Proxima Nova"/>
                <a:sym typeface="Proxima Nova"/>
              </a:defRPr>
            </a:lvl3pPr>
            <a:lvl4pPr lvl="3" rtl="0">
              <a:spcBef>
                <a:spcPts val="0"/>
              </a:spcBef>
              <a:spcAft>
                <a:spcPts val="0"/>
              </a:spcAft>
              <a:buNone/>
              <a:defRPr sz="1200">
                <a:solidFill>
                  <a:schemeClr val="dk2"/>
                </a:solidFill>
                <a:latin typeface="Proxima Nova"/>
                <a:ea typeface="Proxima Nova"/>
                <a:cs typeface="Proxima Nova"/>
                <a:sym typeface="Proxima Nova"/>
              </a:defRPr>
            </a:lvl4pPr>
            <a:lvl5pPr lvl="4" rtl="0">
              <a:spcBef>
                <a:spcPts val="0"/>
              </a:spcBef>
              <a:spcAft>
                <a:spcPts val="0"/>
              </a:spcAft>
              <a:buNone/>
              <a:defRPr sz="1200">
                <a:solidFill>
                  <a:schemeClr val="dk2"/>
                </a:solidFill>
                <a:latin typeface="Proxima Nova"/>
                <a:ea typeface="Proxima Nova"/>
                <a:cs typeface="Proxima Nova"/>
                <a:sym typeface="Proxima Nova"/>
              </a:defRPr>
            </a:lvl5pPr>
            <a:lvl6pPr lvl="5" rtl="0">
              <a:spcBef>
                <a:spcPts val="0"/>
              </a:spcBef>
              <a:spcAft>
                <a:spcPts val="0"/>
              </a:spcAft>
              <a:buNone/>
              <a:defRPr sz="1200">
                <a:solidFill>
                  <a:schemeClr val="dk2"/>
                </a:solidFill>
                <a:latin typeface="Proxima Nova"/>
                <a:ea typeface="Proxima Nova"/>
                <a:cs typeface="Proxima Nova"/>
                <a:sym typeface="Proxima Nova"/>
              </a:defRPr>
            </a:lvl6pPr>
            <a:lvl7pPr lvl="6" rtl="0">
              <a:spcBef>
                <a:spcPts val="0"/>
              </a:spcBef>
              <a:spcAft>
                <a:spcPts val="0"/>
              </a:spcAft>
              <a:buNone/>
              <a:defRPr sz="1200">
                <a:solidFill>
                  <a:schemeClr val="dk2"/>
                </a:solidFill>
                <a:latin typeface="Proxima Nova"/>
                <a:ea typeface="Proxima Nova"/>
                <a:cs typeface="Proxima Nova"/>
                <a:sym typeface="Proxima Nova"/>
              </a:defRPr>
            </a:lvl7pPr>
            <a:lvl8pPr lvl="7" rtl="0">
              <a:spcBef>
                <a:spcPts val="0"/>
              </a:spcBef>
              <a:spcAft>
                <a:spcPts val="0"/>
              </a:spcAft>
              <a:buNone/>
              <a:defRPr sz="1200">
                <a:solidFill>
                  <a:schemeClr val="dk2"/>
                </a:solidFill>
                <a:latin typeface="Proxima Nova"/>
                <a:ea typeface="Proxima Nova"/>
                <a:cs typeface="Proxima Nova"/>
                <a:sym typeface="Proxima Nova"/>
              </a:defRPr>
            </a:lvl8pPr>
            <a:lvl9pPr lvl="8" rtl="0">
              <a:spcBef>
                <a:spcPts val="0"/>
              </a:spcBef>
              <a:spcAft>
                <a:spcPts val="0"/>
              </a:spcAft>
              <a:buNone/>
              <a:defRPr sz="1200">
                <a:solidFill>
                  <a:schemeClr val="dk2"/>
                </a:solidFill>
                <a:latin typeface="Proxima Nova"/>
                <a:ea typeface="Proxima Nova"/>
                <a:cs typeface="Proxima Nova"/>
                <a:sym typeface="Proxima Nova"/>
              </a:defRPr>
            </a:lvl9pPr>
          </a:lstStyle>
          <a:p/>
        </p:txBody>
      </p:sp>
      <p:sp>
        <p:nvSpPr>
          <p:cNvPr id="146" name="Google Shape;146;p21"/>
          <p:cNvSpPr txBox="1"/>
          <p:nvPr>
            <p:ph idx="16" type="subTitle"/>
          </p:nvPr>
        </p:nvSpPr>
        <p:spPr>
          <a:xfrm>
            <a:off x="826650" y="3559763"/>
            <a:ext cx="3753900" cy="246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a:latin typeface="Proxima Nova"/>
                <a:ea typeface="Proxima Nova"/>
                <a:cs typeface="Proxima Nova"/>
                <a:sym typeface="Proxima Nova"/>
              </a:defRPr>
            </a:lvl1pPr>
            <a:lvl2pPr lvl="1" rtl="0">
              <a:spcBef>
                <a:spcPts val="0"/>
              </a:spcBef>
              <a:spcAft>
                <a:spcPts val="0"/>
              </a:spcAft>
              <a:buNone/>
              <a:defRPr>
                <a:latin typeface="Proxima Nova"/>
                <a:ea typeface="Proxima Nova"/>
                <a:cs typeface="Proxima Nova"/>
                <a:sym typeface="Proxima Nova"/>
              </a:defRPr>
            </a:lvl2pPr>
            <a:lvl3pPr lvl="2" rtl="0">
              <a:spcBef>
                <a:spcPts val="0"/>
              </a:spcBef>
              <a:spcAft>
                <a:spcPts val="0"/>
              </a:spcAft>
              <a:buNone/>
              <a:defRPr>
                <a:latin typeface="Proxima Nova"/>
                <a:ea typeface="Proxima Nova"/>
                <a:cs typeface="Proxima Nova"/>
                <a:sym typeface="Proxima Nova"/>
              </a:defRPr>
            </a:lvl3pPr>
            <a:lvl4pPr lvl="3" rtl="0">
              <a:spcBef>
                <a:spcPts val="0"/>
              </a:spcBef>
              <a:spcAft>
                <a:spcPts val="0"/>
              </a:spcAft>
              <a:buNone/>
              <a:defRPr>
                <a:latin typeface="Proxima Nova"/>
                <a:ea typeface="Proxima Nova"/>
                <a:cs typeface="Proxima Nova"/>
                <a:sym typeface="Proxima Nova"/>
              </a:defRPr>
            </a:lvl4pPr>
            <a:lvl5pPr lvl="4" rtl="0">
              <a:spcBef>
                <a:spcPts val="0"/>
              </a:spcBef>
              <a:spcAft>
                <a:spcPts val="0"/>
              </a:spcAft>
              <a:buNone/>
              <a:defRPr>
                <a:latin typeface="Proxima Nova"/>
                <a:ea typeface="Proxima Nova"/>
                <a:cs typeface="Proxima Nova"/>
                <a:sym typeface="Proxima Nova"/>
              </a:defRPr>
            </a:lvl5pPr>
            <a:lvl6pPr lvl="5" rtl="0">
              <a:spcBef>
                <a:spcPts val="0"/>
              </a:spcBef>
              <a:spcAft>
                <a:spcPts val="0"/>
              </a:spcAft>
              <a:buNone/>
              <a:defRPr>
                <a:latin typeface="Proxima Nova"/>
                <a:ea typeface="Proxima Nova"/>
                <a:cs typeface="Proxima Nova"/>
                <a:sym typeface="Proxima Nova"/>
              </a:defRPr>
            </a:lvl6pPr>
            <a:lvl7pPr lvl="6" rtl="0">
              <a:spcBef>
                <a:spcPts val="0"/>
              </a:spcBef>
              <a:spcAft>
                <a:spcPts val="0"/>
              </a:spcAft>
              <a:buNone/>
              <a:defRPr>
                <a:latin typeface="Proxima Nova"/>
                <a:ea typeface="Proxima Nova"/>
                <a:cs typeface="Proxima Nova"/>
                <a:sym typeface="Proxima Nova"/>
              </a:defRPr>
            </a:lvl7pPr>
            <a:lvl8pPr lvl="7" rtl="0">
              <a:spcBef>
                <a:spcPts val="0"/>
              </a:spcBef>
              <a:spcAft>
                <a:spcPts val="0"/>
              </a:spcAft>
              <a:buNone/>
              <a:defRPr>
                <a:latin typeface="Proxima Nova"/>
                <a:ea typeface="Proxima Nova"/>
                <a:cs typeface="Proxima Nova"/>
                <a:sym typeface="Proxima Nova"/>
              </a:defRPr>
            </a:lvl8pPr>
            <a:lvl9pPr lvl="8" rtl="0">
              <a:spcBef>
                <a:spcPts val="0"/>
              </a:spcBef>
              <a:spcAft>
                <a:spcPts val="0"/>
              </a:spcAft>
              <a:buNone/>
              <a:defRPr>
                <a:latin typeface="Proxima Nova"/>
                <a:ea typeface="Proxima Nova"/>
                <a:cs typeface="Proxima Nova"/>
                <a:sym typeface="Proxima Nova"/>
              </a:defRPr>
            </a:lvl9pPr>
          </a:lstStyle>
          <a:p/>
        </p:txBody>
      </p:sp>
      <p:sp>
        <p:nvSpPr>
          <p:cNvPr id="147" name="Google Shape;147;p21"/>
          <p:cNvSpPr txBox="1"/>
          <p:nvPr>
            <p:ph idx="17" type="subTitle"/>
          </p:nvPr>
        </p:nvSpPr>
        <p:spPr>
          <a:xfrm>
            <a:off x="826650" y="3850706"/>
            <a:ext cx="3753900" cy="2463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200">
                <a:solidFill>
                  <a:schemeClr val="dk2"/>
                </a:solidFill>
                <a:latin typeface="Proxima Nova"/>
                <a:ea typeface="Proxima Nova"/>
                <a:cs typeface="Proxima Nova"/>
                <a:sym typeface="Proxima Nova"/>
              </a:defRPr>
            </a:lvl1pPr>
            <a:lvl2pPr lvl="1" rtl="0">
              <a:spcBef>
                <a:spcPts val="0"/>
              </a:spcBef>
              <a:spcAft>
                <a:spcPts val="0"/>
              </a:spcAft>
              <a:buNone/>
              <a:defRPr sz="1200">
                <a:solidFill>
                  <a:schemeClr val="dk2"/>
                </a:solidFill>
                <a:latin typeface="Proxima Nova"/>
                <a:ea typeface="Proxima Nova"/>
                <a:cs typeface="Proxima Nova"/>
                <a:sym typeface="Proxima Nova"/>
              </a:defRPr>
            </a:lvl2pPr>
            <a:lvl3pPr lvl="2" rtl="0">
              <a:spcBef>
                <a:spcPts val="0"/>
              </a:spcBef>
              <a:spcAft>
                <a:spcPts val="0"/>
              </a:spcAft>
              <a:buNone/>
              <a:defRPr sz="1200">
                <a:solidFill>
                  <a:schemeClr val="dk2"/>
                </a:solidFill>
                <a:latin typeface="Proxima Nova"/>
                <a:ea typeface="Proxima Nova"/>
                <a:cs typeface="Proxima Nova"/>
                <a:sym typeface="Proxima Nova"/>
              </a:defRPr>
            </a:lvl3pPr>
            <a:lvl4pPr lvl="3" rtl="0">
              <a:spcBef>
                <a:spcPts val="0"/>
              </a:spcBef>
              <a:spcAft>
                <a:spcPts val="0"/>
              </a:spcAft>
              <a:buNone/>
              <a:defRPr sz="1200">
                <a:solidFill>
                  <a:schemeClr val="dk2"/>
                </a:solidFill>
                <a:latin typeface="Proxima Nova"/>
                <a:ea typeface="Proxima Nova"/>
                <a:cs typeface="Proxima Nova"/>
                <a:sym typeface="Proxima Nova"/>
              </a:defRPr>
            </a:lvl4pPr>
            <a:lvl5pPr lvl="4" rtl="0">
              <a:spcBef>
                <a:spcPts val="0"/>
              </a:spcBef>
              <a:spcAft>
                <a:spcPts val="0"/>
              </a:spcAft>
              <a:buNone/>
              <a:defRPr sz="1200">
                <a:solidFill>
                  <a:schemeClr val="dk2"/>
                </a:solidFill>
                <a:latin typeface="Proxima Nova"/>
                <a:ea typeface="Proxima Nova"/>
                <a:cs typeface="Proxima Nova"/>
                <a:sym typeface="Proxima Nova"/>
              </a:defRPr>
            </a:lvl5pPr>
            <a:lvl6pPr lvl="5" rtl="0">
              <a:spcBef>
                <a:spcPts val="0"/>
              </a:spcBef>
              <a:spcAft>
                <a:spcPts val="0"/>
              </a:spcAft>
              <a:buNone/>
              <a:defRPr sz="1200">
                <a:solidFill>
                  <a:schemeClr val="dk2"/>
                </a:solidFill>
                <a:latin typeface="Proxima Nova"/>
                <a:ea typeface="Proxima Nova"/>
                <a:cs typeface="Proxima Nova"/>
                <a:sym typeface="Proxima Nova"/>
              </a:defRPr>
            </a:lvl6pPr>
            <a:lvl7pPr lvl="6" rtl="0">
              <a:spcBef>
                <a:spcPts val="0"/>
              </a:spcBef>
              <a:spcAft>
                <a:spcPts val="0"/>
              </a:spcAft>
              <a:buNone/>
              <a:defRPr sz="1200">
                <a:solidFill>
                  <a:schemeClr val="dk2"/>
                </a:solidFill>
                <a:latin typeface="Proxima Nova"/>
                <a:ea typeface="Proxima Nova"/>
                <a:cs typeface="Proxima Nova"/>
                <a:sym typeface="Proxima Nova"/>
              </a:defRPr>
            </a:lvl7pPr>
            <a:lvl8pPr lvl="7" rtl="0">
              <a:spcBef>
                <a:spcPts val="0"/>
              </a:spcBef>
              <a:spcAft>
                <a:spcPts val="0"/>
              </a:spcAft>
              <a:buNone/>
              <a:defRPr sz="1200">
                <a:solidFill>
                  <a:schemeClr val="dk2"/>
                </a:solidFill>
                <a:latin typeface="Proxima Nova"/>
                <a:ea typeface="Proxima Nova"/>
                <a:cs typeface="Proxima Nova"/>
                <a:sym typeface="Proxima Nova"/>
              </a:defRPr>
            </a:lvl8pPr>
            <a:lvl9pPr lvl="8" rtl="0">
              <a:spcBef>
                <a:spcPts val="0"/>
              </a:spcBef>
              <a:spcAft>
                <a:spcPts val="0"/>
              </a:spcAft>
              <a:buNone/>
              <a:defRPr sz="1200">
                <a:solidFill>
                  <a:schemeClr val="dk2"/>
                </a:solidFill>
                <a:latin typeface="Proxima Nova"/>
                <a:ea typeface="Proxima Nova"/>
                <a:cs typeface="Proxima Nova"/>
                <a:sym typeface="Proxima Nova"/>
              </a:defRPr>
            </a:lvl9pPr>
          </a:lstStyle>
          <a:p/>
        </p:txBody>
      </p:sp>
      <p:sp>
        <p:nvSpPr>
          <p:cNvPr id="148" name="Google Shape;148;p21"/>
          <p:cNvSpPr txBox="1"/>
          <p:nvPr>
            <p:ph idx="18" type="subTitle"/>
          </p:nvPr>
        </p:nvSpPr>
        <p:spPr>
          <a:xfrm>
            <a:off x="4630950" y="3559763"/>
            <a:ext cx="3753900" cy="246300"/>
          </a:xfrm>
          <a:prstGeom prst="rect">
            <a:avLst/>
          </a:prstGeom>
        </p:spPr>
        <p:txBody>
          <a:bodyPr anchorCtr="0" anchor="ctr" bIns="91425" lIns="91425" spcFirstLastPara="1" rIns="91425" wrap="square" tIns="91425">
            <a:noAutofit/>
          </a:bodyPr>
          <a:lstStyle>
            <a:lvl1pPr lvl="0" rtl="0">
              <a:spcBef>
                <a:spcPts val="0"/>
              </a:spcBef>
              <a:spcAft>
                <a:spcPts val="0"/>
              </a:spcAft>
              <a:buNone/>
              <a:defRPr sz="1600">
                <a:latin typeface="Proxima Nova"/>
                <a:ea typeface="Proxima Nova"/>
                <a:cs typeface="Proxima Nova"/>
                <a:sym typeface="Proxima Nova"/>
              </a:defRPr>
            </a:lvl1pPr>
            <a:lvl2pPr lvl="1" rtl="0">
              <a:spcBef>
                <a:spcPts val="0"/>
              </a:spcBef>
              <a:spcAft>
                <a:spcPts val="0"/>
              </a:spcAft>
              <a:buNone/>
              <a:defRPr sz="1600">
                <a:latin typeface="Proxima Nova"/>
                <a:ea typeface="Proxima Nova"/>
                <a:cs typeface="Proxima Nova"/>
                <a:sym typeface="Proxima Nova"/>
              </a:defRPr>
            </a:lvl2pPr>
            <a:lvl3pPr lvl="2" rtl="0">
              <a:spcBef>
                <a:spcPts val="0"/>
              </a:spcBef>
              <a:spcAft>
                <a:spcPts val="0"/>
              </a:spcAft>
              <a:buNone/>
              <a:defRPr sz="1600">
                <a:latin typeface="Proxima Nova"/>
                <a:ea typeface="Proxima Nova"/>
                <a:cs typeface="Proxima Nova"/>
                <a:sym typeface="Proxima Nova"/>
              </a:defRPr>
            </a:lvl3pPr>
            <a:lvl4pPr lvl="3" rtl="0">
              <a:spcBef>
                <a:spcPts val="0"/>
              </a:spcBef>
              <a:spcAft>
                <a:spcPts val="0"/>
              </a:spcAft>
              <a:buNone/>
              <a:defRPr sz="1600">
                <a:latin typeface="Proxima Nova"/>
                <a:ea typeface="Proxima Nova"/>
                <a:cs typeface="Proxima Nova"/>
                <a:sym typeface="Proxima Nova"/>
              </a:defRPr>
            </a:lvl4pPr>
            <a:lvl5pPr lvl="4" rtl="0">
              <a:spcBef>
                <a:spcPts val="0"/>
              </a:spcBef>
              <a:spcAft>
                <a:spcPts val="0"/>
              </a:spcAft>
              <a:buNone/>
              <a:defRPr sz="1600">
                <a:latin typeface="Proxima Nova"/>
                <a:ea typeface="Proxima Nova"/>
                <a:cs typeface="Proxima Nova"/>
                <a:sym typeface="Proxima Nova"/>
              </a:defRPr>
            </a:lvl5pPr>
            <a:lvl6pPr lvl="5" rtl="0">
              <a:spcBef>
                <a:spcPts val="0"/>
              </a:spcBef>
              <a:spcAft>
                <a:spcPts val="0"/>
              </a:spcAft>
              <a:buNone/>
              <a:defRPr sz="1600">
                <a:latin typeface="Proxima Nova"/>
                <a:ea typeface="Proxima Nova"/>
                <a:cs typeface="Proxima Nova"/>
                <a:sym typeface="Proxima Nova"/>
              </a:defRPr>
            </a:lvl6pPr>
            <a:lvl7pPr lvl="6" rtl="0">
              <a:spcBef>
                <a:spcPts val="0"/>
              </a:spcBef>
              <a:spcAft>
                <a:spcPts val="0"/>
              </a:spcAft>
              <a:buNone/>
              <a:defRPr sz="1600">
                <a:latin typeface="Proxima Nova"/>
                <a:ea typeface="Proxima Nova"/>
                <a:cs typeface="Proxima Nova"/>
                <a:sym typeface="Proxima Nova"/>
              </a:defRPr>
            </a:lvl7pPr>
            <a:lvl8pPr lvl="7" rtl="0">
              <a:spcBef>
                <a:spcPts val="0"/>
              </a:spcBef>
              <a:spcAft>
                <a:spcPts val="0"/>
              </a:spcAft>
              <a:buNone/>
              <a:defRPr sz="1600">
                <a:latin typeface="Proxima Nova"/>
                <a:ea typeface="Proxima Nova"/>
                <a:cs typeface="Proxima Nova"/>
                <a:sym typeface="Proxima Nova"/>
              </a:defRPr>
            </a:lvl8pPr>
            <a:lvl9pPr lvl="8" rtl="0">
              <a:spcBef>
                <a:spcPts val="0"/>
              </a:spcBef>
              <a:spcAft>
                <a:spcPts val="0"/>
              </a:spcAft>
              <a:buNone/>
              <a:defRPr sz="1600">
                <a:latin typeface="Proxima Nova"/>
                <a:ea typeface="Proxima Nova"/>
                <a:cs typeface="Proxima Nova"/>
                <a:sym typeface="Proxima Nova"/>
              </a:defRPr>
            </a:lvl9pPr>
          </a:lstStyle>
          <a:p/>
        </p:txBody>
      </p:sp>
      <p:sp>
        <p:nvSpPr>
          <p:cNvPr id="149" name="Google Shape;149;p21"/>
          <p:cNvSpPr txBox="1"/>
          <p:nvPr>
            <p:ph idx="19" type="subTitle"/>
          </p:nvPr>
        </p:nvSpPr>
        <p:spPr>
          <a:xfrm>
            <a:off x="4630950" y="3850706"/>
            <a:ext cx="3753900" cy="246300"/>
          </a:xfrm>
          <a:prstGeom prst="rect">
            <a:avLst/>
          </a:prstGeom>
        </p:spPr>
        <p:txBody>
          <a:bodyPr anchorCtr="0" anchor="b" bIns="91425" lIns="91425" spcFirstLastPara="1" rIns="91425" wrap="square" tIns="91425">
            <a:noAutofit/>
          </a:bodyPr>
          <a:lstStyle>
            <a:lvl1pPr lvl="0" rtl="0">
              <a:spcBef>
                <a:spcPts val="0"/>
              </a:spcBef>
              <a:spcAft>
                <a:spcPts val="0"/>
              </a:spcAft>
              <a:buNone/>
              <a:defRPr sz="1200">
                <a:solidFill>
                  <a:schemeClr val="dk2"/>
                </a:solidFill>
                <a:latin typeface="Proxima Nova"/>
                <a:ea typeface="Proxima Nova"/>
                <a:cs typeface="Proxima Nova"/>
                <a:sym typeface="Proxima Nova"/>
              </a:defRPr>
            </a:lvl1pPr>
            <a:lvl2pPr lvl="1" rtl="0">
              <a:spcBef>
                <a:spcPts val="0"/>
              </a:spcBef>
              <a:spcAft>
                <a:spcPts val="0"/>
              </a:spcAft>
              <a:buNone/>
              <a:defRPr sz="1200">
                <a:solidFill>
                  <a:schemeClr val="dk2"/>
                </a:solidFill>
                <a:latin typeface="Proxima Nova"/>
                <a:ea typeface="Proxima Nova"/>
                <a:cs typeface="Proxima Nova"/>
                <a:sym typeface="Proxima Nova"/>
              </a:defRPr>
            </a:lvl2pPr>
            <a:lvl3pPr lvl="2" rtl="0">
              <a:spcBef>
                <a:spcPts val="0"/>
              </a:spcBef>
              <a:spcAft>
                <a:spcPts val="0"/>
              </a:spcAft>
              <a:buNone/>
              <a:defRPr sz="1200">
                <a:solidFill>
                  <a:schemeClr val="dk2"/>
                </a:solidFill>
                <a:latin typeface="Proxima Nova"/>
                <a:ea typeface="Proxima Nova"/>
                <a:cs typeface="Proxima Nova"/>
                <a:sym typeface="Proxima Nova"/>
              </a:defRPr>
            </a:lvl3pPr>
            <a:lvl4pPr lvl="3" rtl="0">
              <a:spcBef>
                <a:spcPts val="0"/>
              </a:spcBef>
              <a:spcAft>
                <a:spcPts val="0"/>
              </a:spcAft>
              <a:buNone/>
              <a:defRPr sz="1200">
                <a:solidFill>
                  <a:schemeClr val="dk2"/>
                </a:solidFill>
                <a:latin typeface="Proxima Nova"/>
                <a:ea typeface="Proxima Nova"/>
                <a:cs typeface="Proxima Nova"/>
                <a:sym typeface="Proxima Nova"/>
              </a:defRPr>
            </a:lvl4pPr>
            <a:lvl5pPr lvl="4" rtl="0">
              <a:spcBef>
                <a:spcPts val="0"/>
              </a:spcBef>
              <a:spcAft>
                <a:spcPts val="0"/>
              </a:spcAft>
              <a:buNone/>
              <a:defRPr sz="1200">
                <a:solidFill>
                  <a:schemeClr val="dk2"/>
                </a:solidFill>
                <a:latin typeface="Proxima Nova"/>
                <a:ea typeface="Proxima Nova"/>
                <a:cs typeface="Proxima Nova"/>
                <a:sym typeface="Proxima Nova"/>
              </a:defRPr>
            </a:lvl5pPr>
            <a:lvl6pPr lvl="5" rtl="0">
              <a:spcBef>
                <a:spcPts val="0"/>
              </a:spcBef>
              <a:spcAft>
                <a:spcPts val="0"/>
              </a:spcAft>
              <a:buNone/>
              <a:defRPr sz="1200">
                <a:solidFill>
                  <a:schemeClr val="dk2"/>
                </a:solidFill>
                <a:latin typeface="Proxima Nova"/>
                <a:ea typeface="Proxima Nova"/>
                <a:cs typeface="Proxima Nova"/>
                <a:sym typeface="Proxima Nova"/>
              </a:defRPr>
            </a:lvl6pPr>
            <a:lvl7pPr lvl="6" rtl="0">
              <a:spcBef>
                <a:spcPts val="0"/>
              </a:spcBef>
              <a:spcAft>
                <a:spcPts val="0"/>
              </a:spcAft>
              <a:buNone/>
              <a:defRPr sz="1200">
                <a:solidFill>
                  <a:schemeClr val="dk2"/>
                </a:solidFill>
                <a:latin typeface="Proxima Nova"/>
                <a:ea typeface="Proxima Nova"/>
                <a:cs typeface="Proxima Nova"/>
                <a:sym typeface="Proxima Nova"/>
              </a:defRPr>
            </a:lvl7pPr>
            <a:lvl8pPr lvl="7" rtl="0">
              <a:spcBef>
                <a:spcPts val="0"/>
              </a:spcBef>
              <a:spcAft>
                <a:spcPts val="0"/>
              </a:spcAft>
              <a:buNone/>
              <a:defRPr sz="1200">
                <a:solidFill>
                  <a:schemeClr val="dk2"/>
                </a:solidFill>
                <a:latin typeface="Proxima Nova"/>
                <a:ea typeface="Proxima Nova"/>
                <a:cs typeface="Proxima Nova"/>
                <a:sym typeface="Proxima Nova"/>
              </a:defRPr>
            </a:lvl8pPr>
            <a:lvl9pPr lvl="8" rtl="0">
              <a:spcBef>
                <a:spcPts val="0"/>
              </a:spcBef>
              <a:spcAft>
                <a:spcPts val="0"/>
              </a:spcAft>
              <a:buNone/>
              <a:defRPr sz="1200">
                <a:solidFill>
                  <a:schemeClr val="dk2"/>
                </a:solidFill>
                <a:latin typeface="Proxima Nova"/>
                <a:ea typeface="Proxima Nova"/>
                <a:cs typeface="Proxima Nova"/>
                <a:sym typeface="Proxima Nova"/>
              </a:defRPr>
            </a:lvl9pPr>
          </a:lstStyle>
          <a:p/>
        </p:txBody>
      </p:sp>
      <p:sp>
        <p:nvSpPr>
          <p:cNvPr id="150" name="Google Shape;150;p21"/>
          <p:cNvSpPr txBox="1"/>
          <p:nvPr>
            <p:ph type="title"/>
          </p:nvPr>
        </p:nvSpPr>
        <p:spPr>
          <a:xfrm>
            <a:off x="826650" y="76200"/>
            <a:ext cx="7490700" cy="7767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Font typeface="Proxima Nova"/>
              <a:buNone/>
              <a:defRPr b="0">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9pPr>
          </a:lstStyle>
          <a:p/>
        </p:txBody>
      </p:sp>
      <p:sp>
        <p:nvSpPr>
          <p:cNvPr id="151" name="Google Shape;151;p21"/>
          <p:cNvSpPr txBox="1"/>
          <p:nvPr/>
        </p:nvSpPr>
        <p:spPr>
          <a:xfrm>
            <a:off x="442350" y="4826194"/>
            <a:ext cx="765300" cy="20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600">
                <a:solidFill>
                  <a:srgbClr val="666666"/>
                </a:solidFill>
                <a:latin typeface="Proxima Nova"/>
                <a:ea typeface="Proxima Nova"/>
                <a:cs typeface="Proxima Nova"/>
                <a:sym typeface="Proxima Nova"/>
              </a:rPr>
              <a:t>Red Hat</a:t>
            </a:r>
            <a:endParaRPr sz="600">
              <a:solidFill>
                <a:srgbClr val="666666"/>
              </a:solidFill>
              <a:latin typeface="Proxima Nova"/>
              <a:ea typeface="Proxima Nova"/>
              <a:cs typeface="Proxima Nova"/>
              <a:sym typeface="Proxima Nova"/>
            </a:endParaRPr>
          </a:p>
        </p:txBody>
      </p:sp>
      <p:sp>
        <p:nvSpPr>
          <p:cNvPr id="152" name="Google Shape;152;p21"/>
          <p:cNvSpPr txBox="1"/>
          <p:nvPr>
            <p:ph idx="12" type="sldNum"/>
          </p:nvPr>
        </p:nvSpPr>
        <p:spPr>
          <a:xfrm>
            <a:off x="103328" y="4733944"/>
            <a:ext cx="360600" cy="393600"/>
          </a:xfrm>
          <a:prstGeom prst="rect">
            <a:avLst/>
          </a:prstGeom>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None/>
              <a:defRPr sz="1000">
                <a:solidFill>
                  <a:srgbClr val="666666"/>
                </a:solidFill>
              </a:defRPr>
            </a:lvl1pPr>
            <a:lvl2pPr indent="0" lvl="1" marL="0" marR="0" rtl="0" algn="ctr">
              <a:lnSpc>
                <a:spcPct val="100000"/>
              </a:lnSpc>
              <a:spcBef>
                <a:spcPts val="0"/>
              </a:spcBef>
              <a:spcAft>
                <a:spcPts val="0"/>
              </a:spcAft>
              <a:buNone/>
              <a:defRPr sz="1000">
                <a:solidFill>
                  <a:srgbClr val="666666"/>
                </a:solidFill>
              </a:defRPr>
            </a:lvl2pPr>
            <a:lvl3pPr indent="0" lvl="2" marL="0" marR="0" rtl="0" algn="ctr">
              <a:lnSpc>
                <a:spcPct val="100000"/>
              </a:lnSpc>
              <a:spcBef>
                <a:spcPts val="0"/>
              </a:spcBef>
              <a:spcAft>
                <a:spcPts val="0"/>
              </a:spcAft>
              <a:buNone/>
              <a:defRPr sz="1000">
                <a:solidFill>
                  <a:srgbClr val="666666"/>
                </a:solidFill>
              </a:defRPr>
            </a:lvl3pPr>
            <a:lvl4pPr indent="0" lvl="3" marL="0" marR="0" rtl="0" algn="ctr">
              <a:lnSpc>
                <a:spcPct val="100000"/>
              </a:lnSpc>
              <a:spcBef>
                <a:spcPts val="0"/>
              </a:spcBef>
              <a:spcAft>
                <a:spcPts val="0"/>
              </a:spcAft>
              <a:buNone/>
              <a:defRPr sz="1000">
                <a:solidFill>
                  <a:srgbClr val="666666"/>
                </a:solidFill>
              </a:defRPr>
            </a:lvl4pPr>
            <a:lvl5pPr indent="0" lvl="4" marL="0" marR="0" rtl="0" algn="ctr">
              <a:lnSpc>
                <a:spcPct val="100000"/>
              </a:lnSpc>
              <a:spcBef>
                <a:spcPts val="0"/>
              </a:spcBef>
              <a:spcAft>
                <a:spcPts val="0"/>
              </a:spcAft>
              <a:buNone/>
              <a:defRPr sz="1000">
                <a:solidFill>
                  <a:srgbClr val="666666"/>
                </a:solidFill>
              </a:defRPr>
            </a:lvl5pPr>
            <a:lvl6pPr indent="0" lvl="5" marL="0" marR="0" rtl="0" algn="ctr">
              <a:lnSpc>
                <a:spcPct val="100000"/>
              </a:lnSpc>
              <a:spcBef>
                <a:spcPts val="0"/>
              </a:spcBef>
              <a:spcAft>
                <a:spcPts val="0"/>
              </a:spcAft>
              <a:buNone/>
              <a:defRPr sz="1000">
                <a:solidFill>
                  <a:srgbClr val="666666"/>
                </a:solidFill>
              </a:defRPr>
            </a:lvl6pPr>
            <a:lvl7pPr indent="0" lvl="6" marL="0" marR="0" rtl="0" algn="ctr">
              <a:lnSpc>
                <a:spcPct val="100000"/>
              </a:lnSpc>
              <a:spcBef>
                <a:spcPts val="0"/>
              </a:spcBef>
              <a:spcAft>
                <a:spcPts val="0"/>
              </a:spcAft>
              <a:buNone/>
              <a:defRPr sz="1000">
                <a:solidFill>
                  <a:srgbClr val="666666"/>
                </a:solidFill>
              </a:defRPr>
            </a:lvl7pPr>
            <a:lvl8pPr indent="0" lvl="7" marL="0" marR="0" rtl="0" algn="ctr">
              <a:lnSpc>
                <a:spcPct val="100000"/>
              </a:lnSpc>
              <a:spcBef>
                <a:spcPts val="0"/>
              </a:spcBef>
              <a:spcAft>
                <a:spcPts val="0"/>
              </a:spcAft>
              <a:buNone/>
              <a:defRPr sz="1000">
                <a:solidFill>
                  <a:srgbClr val="666666"/>
                </a:solidFill>
              </a:defRPr>
            </a:lvl8pPr>
            <a:lvl9pPr indent="0" lvl="8" marL="0" marR="0" rtl="0" algn="ctr">
              <a:lnSpc>
                <a:spcPct val="100000"/>
              </a:lnSpc>
              <a:spcBef>
                <a:spcPts val="0"/>
              </a:spcBef>
              <a:spcAft>
                <a:spcPts val="0"/>
              </a:spcAft>
              <a:buNone/>
              <a:defRPr sz="1000">
                <a:solidFill>
                  <a:srgbClr val="666666"/>
                </a:solidFill>
              </a:defRPr>
            </a:lvl9pPr>
          </a:lstStyle>
          <a:p>
            <a:pPr indent="0" lvl="0" marL="0" rtl="0" algn="ctr">
              <a:spcBef>
                <a:spcPts val="0"/>
              </a:spcBef>
              <a:spcAft>
                <a:spcPts val="0"/>
              </a:spcAft>
              <a:buNone/>
            </a:pPr>
            <a:fld id="{00000000-1234-1234-1234-123412341234}" type="slidenum">
              <a:rPr lang="en"/>
              <a:t>‹#›</a:t>
            </a:fld>
            <a:endParaRPr>
              <a:solidFill>
                <a:schemeClr val="dk1"/>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only">
  <p:cSld name="CUSTOM">
    <p:spTree>
      <p:nvGrpSpPr>
        <p:cNvPr id="31" name="Shape 31"/>
        <p:cNvGrpSpPr/>
        <p:nvPr/>
      </p:nvGrpSpPr>
      <p:grpSpPr>
        <a:xfrm>
          <a:off x="0" y="0"/>
          <a:ext cx="0" cy="0"/>
          <a:chOff x="0" y="0"/>
          <a:chExt cx="0" cy="0"/>
        </a:xfrm>
      </p:grpSpPr>
      <p:sp>
        <p:nvSpPr>
          <p:cNvPr id="32" name="Google Shape;32;p3"/>
          <p:cNvSpPr txBox="1"/>
          <p:nvPr>
            <p:ph type="title"/>
          </p:nvPr>
        </p:nvSpPr>
        <p:spPr>
          <a:xfrm>
            <a:off x="826650" y="1704884"/>
            <a:ext cx="7490700" cy="10632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33" name="Google Shape;33;p3"/>
          <p:cNvSpPr txBox="1"/>
          <p:nvPr>
            <p:ph idx="12" type="sldNum"/>
          </p:nvPr>
        </p:nvSpPr>
        <p:spPr>
          <a:xfrm>
            <a:off x="103328" y="4733944"/>
            <a:ext cx="3606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line only">
  <p:cSld name="CUSTOM">
    <p:spTree>
      <p:nvGrpSpPr>
        <p:cNvPr id="153" name="Shape 153"/>
        <p:cNvGrpSpPr/>
        <p:nvPr/>
      </p:nvGrpSpPr>
      <p:grpSpPr>
        <a:xfrm>
          <a:off x="0" y="0"/>
          <a:ext cx="0" cy="0"/>
          <a:chOff x="0" y="0"/>
          <a:chExt cx="0" cy="0"/>
        </a:xfrm>
      </p:grpSpPr>
      <p:sp>
        <p:nvSpPr>
          <p:cNvPr id="154" name="Google Shape;154;p22"/>
          <p:cNvSpPr txBox="1"/>
          <p:nvPr>
            <p:ph type="title"/>
          </p:nvPr>
        </p:nvSpPr>
        <p:spPr>
          <a:xfrm>
            <a:off x="826650" y="2040150"/>
            <a:ext cx="7490700" cy="10632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30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sp>
        <p:nvSpPr>
          <p:cNvPr id="155" name="Google Shape;155;p22"/>
          <p:cNvSpPr txBox="1"/>
          <p:nvPr>
            <p:ph idx="12" type="sldNum"/>
          </p:nvPr>
        </p:nvSpPr>
        <p:spPr>
          <a:xfrm>
            <a:off x="103328" y="4733944"/>
            <a:ext cx="360600" cy="393600"/>
          </a:xfrm>
          <a:prstGeom prst="rect">
            <a:avLst/>
          </a:prstGeom>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None/>
              <a:defRPr sz="1000">
                <a:solidFill>
                  <a:srgbClr val="666666"/>
                </a:solidFill>
              </a:defRPr>
            </a:lvl1pPr>
            <a:lvl2pPr indent="0" lvl="1" marL="0" marR="0" rtl="0" algn="ctr">
              <a:lnSpc>
                <a:spcPct val="100000"/>
              </a:lnSpc>
              <a:spcBef>
                <a:spcPts val="0"/>
              </a:spcBef>
              <a:spcAft>
                <a:spcPts val="0"/>
              </a:spcAft>
              <a:buNone/>
              <a:defRPr sz="1000">
                <a:solidFill>
                  <a:srgbClr val="666666"/>
                </a:solidFill>
              </a:defRPr>
            </a:lvl2pPr>
            <a:lvl3pPr indent="0" lvl="2" marL="0" marR="0" rtl="0" algn="ctr">
              <a:lnSpc>
                <a:spcPct val="100000"/>
              </a:lnSpc>
              <a:spcBef>
                <a:spcPts val="0"/>
              </a:spcBef>
              <a:spcAft>
                <a:spcPts val="0"/>
              </a:spcAft>
              <a:buNone/>
              <a:defRPr sz="1000">
                <a:solidFill>
                  <a:srgbClr val="666666"/>
                </a:solidFill>
              </a:defRPr>
            </a:lvl3pPr>
            <a:lvl4pPr indent="0" lvl="3" marL="0" marR="0" rtl="0" algn="ctr">
              <a:lnSpc>
                <a:spcPct val="100000"/>
              </a:lnSpc>
              <a:spcBef>
                <a:spcPts val="0"/>
              </a:spcBef>
              <a:spcAft>
                <a:spcPts val="0"/>
              </a:spcAft>
              <a:buNone/>
              <a:defRPr sz="1000">
                <a:solidFill>
                  <a:srgbClr val="666666"/>
                </a:solidFill>
              </a:defRPr>
            </a:lvl4pPr>
            <a:lvl5pPr indent="0" lvl="4" marL="0" marR="0" rtl="0" algn="ctr">
              <a:lnSpc>
                <a:spcPct val="100000"/>
              </a:lnSpc>
              <a:spcBef>
                <a:spcPts val="0"/>
              </a:spcBef>
              <a:spcAft>
                <a:spcPts val="0"/>
              </a:spcAft>
              <a:buNone/>
              <a:defRPr sz="1000">
                <a:solidFill>
                  <a:srgbClr val="666666"/>
                </a:solidFill>
              </a:defRPr>
            </a:lvl5pPr>
            <a:lvl6pPr indent="0" lvl="5" marL="0" marR="0" rtl="0" algn="ctr">
              <a:lnSpc>
                <a:spcPct val="100000"/>
              </a:lnSpc>
              <a:spcBef>
                <a:spcPts val="0"/>
              </a:spcBef>
              <a:spcAft>
                <a:spcPts val="0"/>
              </a:spcAft>
              <a:buNone/>
              <a:defRPr sz="1000">
                <a:solidFill>
                  <a:srgbClr val="666666"/>
                </a:solidFill>
              </a:defRPr>
            </a:lvl6pPr>
            <a:lvl7pPr indent="0" lvl="6" marL="0" marR="0" rtl="0" algn="ctr">
              <a:lnSpc>
                <a:spcPct val="100000"/>
              </a:lnSpc>
              <a:spcBef>
                <a:spcPts val="0"/>
              </a:spcBef>
              <a:spcAft>
                <a:spcPts val="0"/>
              </a:spcAft>
              <a:buNone/>
              <a:defRPr sz="1000">
                <a:solidFill>
                  <a:srgbClr val="666666"/>
                </a:solidFill>
              </a:defRPr>
            </a:lvl7pPr>
            <a:lvl8pPr indent="0" lvl="7" marL="0" marR="0" rtl="0" algn="ctr">
              <a:lnSpc>
                <a:spcPct val="100000"/>
              </a:lnSpc>
              <a:spcBef>
                <a:spcPts val="0"/>
              </a:spcBef>
              <a:spcAft>
                <a:spcPts val="0"/>
              </a:spcAft>
              <a:buNone/>
              <a:defRPr sz="1000">
                <a:solidFill>
                  <a:srgbClr val="666666"/>
                </a:solidFill>
              </a:defRPr>
            </a:lvl8pPr>
            <a:lvl9pPr indent="0" lvl="8" marL="0" marR="0" rtl="0" algn="ctr">
              <a:lnSpc>
                <a:spcPct val="100000"/>
              </a:lnSpc>
              <a:spcBef>
                <a:spcPts val="0"/>
              </a:spcBef>
              <a:spcAft>
                <a:spcPts val="0"/>
              </a:spcAft>
              <a:buNone/>
              <a:defRPr sz="1000">
                <a:solidFill>
                  <a:srgbClr val="666666"/>
                </a:solidFill>
              </a:defRPr>
            </a:lvl9pPr>
          </a:lstStyle>
          <a:p>
            <a:pPr indent="0" lvl="0" marL="0" rtl="0" algn="ctr">
              <a:spcBef>
                <a:spcPts val="0"/>
              </a:spcBef>
              <a:spcAft>
                <a:spcPts val="0"/>
              </a:spcAft>
              <a:buNone/>
            </a:pPr>
            <a:fld id="{00000000-1234-1234-1234-123412341234}" type="slidenum">
              <a:rPr lang="en"/>
              <a:t>‹#›</a:t>
            </a:fld>
            <a:endParaRPr>
              <a:solidFill>
                <a:schemeClr val="dk1"/>
              </a:solidFill>
            </a:endParaRPr>
          </a:p>
        </p:txBody>
      </p:sp>
      <p:sp>
        <p:nvSpPr>
          <p:cNvPr id="156" name="Google Shape;156;p22"/>
          <p:cNvSpPr txBox="1"/>
          <p:nvPr/>
        </p:nvSpPr>
        <p:spPr>
          <a:xfrm>
            <a:off x="442350" y="4826194"/>
            <a:ext cx="765300" cy="20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600">
                <a:solidFill>
                  <a:srgbClr val="666666"/>
                </a:solidFill>
                <a:latin typeface="Proxima Nova"/>
                <a:ea typeface="Proxima Nova"/>
                <a:cs typeface="Proxima Nova"/>
                <a:sym typeface="Proxima Nova"/>
              </a:rPr>
              <a:t>Red Hat</a:t>
            </a:r>
            <a:endParaRPr sz="600">
              <a:solidFill>
                <a:srgbClr val="666666"/>
              </a:solidFill>
              <a:latin typeface="Proxima Nova"/>
              <a:ea typeface="Proxima Nova"/>
              <a:cs typeface="Proxima Nova"/>
              <a:sym typeface="Proxima Nova"/>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ght - blank">
  <p:cSld name="CUSTOM_2">
    <p:spTree>
      <p:nvGrpSpPr>
        <p:cNvPr id="157" name="Shape 157"/>
        <p:cNvGrpSpPr/>
        <p:nvPr/>
      </p:nvGrpSpPr>
      <p:grpSpPr>
        <a:xfrm>
          <a:off x="0" y="0"/>
          <a:ext cx="0" cy="0"/>
          <a:chOff x="0" y="0"/>
          <a:chExt cx="0" cy="0"/>
        </a:xfrm>
      </p:grpSpPr>
      <p:sp>
        <p:nvSpPr>
          <p:cNvPr id="158" name="Google Shape;158;p23"/>
          <p:cNvSpPr txBox="1"/>
          <p:nvPr>
            <p:ph idx="12" type="sldNum"/>
          </p:nvPr>
        </p:nvSpPr>
        <p:spPr>
          <a:xfrm>
            <a:off x="103328" y="4733944"/>
            <a:ext cx="360600" cy="393600"/>
          </a:xfrm>
          <a:prstGeom prst="rect">
            <a:avLst/>
          </a:prstGeom>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chemeClr val="dk1"/>
              </a:buClr>
              <a:buSzPts val="1100"/>
              <a:buFont typeface="Arial"/>
              <a:buNone/>
              <a:defRPr sz="1000">
                <a:solidFill>
                  <a:srgbClr val="666666"/>
                </a:solidFill>
              </a:defRPr>
            </a:lvl1pPr>
            <a:lvl2pPr indent="0" lvl="1" marL="0" marR="0" rtl="0" algn="ctr">
              <a:lnSpc>
                <a:spcPct val="100000"/>
              </a:lnSpc>
              <a:spcBef>
                <a:spcPts val="0"/>
              </a:spcBef>
              <a:spcAft>
                <a:spcPts val="0"/>
              </a:spcAft>
              <a:buClr>
                <a:schemeClr val="dk1"/>
              </a:buClr>
              <a:buSzPts val="1100"/>
              <a:buFont typeface="Arial"/>
              <a:buNone/>
              <a:defRPr sz="1000">
                <a:solidFill>
                  <a:srgbClr val="666666"/>
                </a:solidFill>
              </a:defRPr>
            </a:lvl2pPr>
            <a:lvl3pPr indent="0" lvl="2" marL="0" marR="0" rtl="0" algn="ctr">
              <a:lnSpc>
                <a:spcPct val="100000"/>
              </a:lnSpc>
              <a:spcBef>
                <a:spcPts val="0"/>
              </a:spcBef>
              <a:spcAft>
                <a:spcPts val="0"/>
              </a:spcAft>
              <a:buClr>
                <a:schemeClr val="dk1"/>
              </a:buClr>
              <a:buSzPts val="1100"/>
              <a:buFont typeface="Arial"/>
              <a:buNone/>
              <a:defRPr sz="1000">
                <a:solidFill>
                  <a:srgbClr val="666666"/>
                </a:solidFill>
              </a:defRPr>
            </a:lvl3pPr>
            <a:lvl4pPr indent="0" lvl="3" marL="0" marR="0" rtl="0" algn="ctr">
              <a:lnSpc>
                <a:spcPct val="100000"/>
              </a:lnSpc>
              <a:spcBef>
                <a:spcPts val="0"/>
              </a:spcBef>
              <a:spcAft>
                <a:spcPts val="0"/>
              </a:spcAft>
              <a:buClr>
                <a:schemeClr val="dk1"/>
              </a:buClr>
              <a:buSzPts val="1100"/>
              <a:buFont typeface="Arial"/>
              <a:buNone/>
              <a:defRPr sz="1000">
                <a:solidFill>
                  <a:srgbClr val="666666"/>
                </a:solidFill>
              </a:defRPr>
            </a:lvl4pPr>
            <a:lvl5pPr indent="0" lvl="4" marL="0" marR="0" rtl="0" algn="ctr">
              <a:lnSpc>
                <a:spcPct val="100000"/>
              </a:lnSpc>
              <a:spcBef>
                <a:spcPts val="0"/>
              </a:spcBef>
              <a:spcAft>
                <a:spcPts val="0"/>
              </a:spcAft>
              <a:buClr>
                <a:schemeClr val="dk1"/>
              </a:buClr>
              <a:buSzPts val="1100"/>
              <a:buFont typeface="Arial"/>
              <a:buNone/>
              <a:defRPr sz="1000">
                <a:solidFill>
                  <a:srgbClr val="666666"/>
                </a:solidFill>
              </a:defRPr>
            </a:lvl5pPr>
            <a:lvl6pPr indent="0" lvl="5" marL="0" marR="0" rtl="0" algn="ctr">
              <a:lnSpc>
                <a:spcPct val="100000"/>
              </a:lnSpc>
              <a:spcBef>
                <a:spcPts val="0"/>
              </a:spcBef>
              <a:spcAft>
                <a:spcPts val="0"/>
              </a:spcAft>
              <a:buClr>
                <a:schemeClr val="dk1"/>
              </a:buClr>
              <a:buSzPts val="1100"/>
              <a:buFont typeface="Arial"/>
              <a:buNone/>
              <a:defRPr sz="1000">
                <a:solidFill>
                  <a:srgbClr val="666666"/>
                </a:solidFill>
              </a:defRPr>
            </a:lvl6pPr>
            <a:lvl7pPr indent="0" lvl="6" marL="0" marR="0" rtl="0" algn="ctr">
              <a:lnSpc>
                <a:spcPct val="100000"/>
              </a:lnSpc>
              <a:spcBef>
                <a:spcPts val="0"/>
              </a:spcBef>
              <a:spcAft>
                <a:spcPts val="0"/>
              </a:spcAft>
              <a:buClr>
                <a:schemeClr val="dk1"/>
              </a:buClr>
              <a:buSzPts val="1100"/>
              <a:buFont typeface="Arial"/>
              <a:buNone/>
              <a:defRPr sz="1000">
                <a:solidFill>
                  <a:srgbClr val="666666"/>
                </a:solidFill>
              </a:defRPr>
            </a:lvl7pPr>
            <a:lvl8pPr indent="0" lvl="7" marL="0" marR="0" rtl="0" algn="ctr">
              <a:lnSpc>
                <a:spcPct val="100000"/>
              </a:lnSpc>
              <a:spcBef>
                <a:spcPts val="0"/>
              </a:spcBef>
              <a:spcAft>
                <a:spcPts val="0"/>
              </a:spcAft>
              <a:buClr>
                <a:schemeClr val="dk1"/>
              </a:buClr>
              <a:buSzPts val="1100"/>
              <a:buFont typeface="Arial"/>
              <a:buNone/>
              <a:defRPr sz="1000">
                <a:solidFill>
                  <a:srgbClr val="666666"/>
                </a:solidFill>
              </a:defRPr>
            </a:lvl8pPr>
            <a:lvl9pPr indent="0" lvl="8" marL="0" marR="0" rtl="0" algn="ctr">
              <a:lnSpc>
                <a:spcPct val="100000"/>
              </a:lnSpc>
              <a:spcBef>
                <a:spcPts val="0"/>
              </a:spcBef>
              <a:spcAft>
                <a:spcPts val="0"/>
              </a:spcAft>
              <a:buClr>
                <a:schemeClr val="dk1"/>
              </a:buClr>
              <a:buSzPts val="1100"/>
              <a:buFont typeface="Arial"/>
              <a:buNone/>
              <a:defRPr sz="1000">
                <a:solidFill>
                  <a:srgbClr val="666666"/>
                </a:solidFill>
              </a:defRPr>
            </a:lvl9pPr>
          </a:lstStyle>
          <a:p>
            <a:pPr indent="0" lvl="0" marL="0" rtl="0" algn="ctr">
              <a:spcBef>
                <a:spcPts val="0"/>
              </a:spcBef>
              <a:spcAft>
                <a:spcPts val="0"/>
              </a:spcAft>
              <a:buNone/>
            </a:pPr>
            <a:fld id="{00000000-1234-1234-1234-123412341234}" type="slidenum">
              <a:rPr lang="en"/>
              <a:t>‹#›</a:t>
            </a:fld>
            <a:endParaRPr>
              <a:solidFill>
                <a:schemeClr val="dk1"/>
              </a:solidFill>
            </a:endParaRPr>
          </a:p>
        </p:txBody>
      </p:sp>
      <p:sp>
        <p:nvSpPr>
          <p:cNvPr id="159" name="Google Shape;159;p23"/>
          <p:cNvSpPr txBox="1"/>
          <p:nvPr/>
        </p:nvSpPr>
        <p:spPr>
          <a:xfrm>
            <a:off x="442350" y="4826194"/>
            <a:ext cx="765300" cy="20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600">
                <a:solidFill>
                  <a:srgbClr val="666666"/>
                </a:solidFill>
                <a:latin typeface="Proxima Nova"/>
                <a:ea typeface="Proxima Nova"/>
                <a:cs typeface="Proxima Nova"/>
                <a:sym typeface="Proxima Nova"/>
              </a:rPr>
              <a:t>Red Hat</a:t>
            </a:r>
            <a:endParaRPr sz="600">
              <a:solidFill>
                <a:srgbClr val="666666"/>
              </a:solidFill>
              <a:latin typeface="Proxima Nova"/>
              <a:ea typeface="Proxima Nova"/>
              <a:cs typeface="Proxima Nova"/>
              <a:sym typeface="Proxima Nova"/>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rk - blank">
  <p:cSld name="CUSTOM_1_2_1_2">
    <p:bg>
      <p:bgPr>
        <a:solidFill>
          <a:srgbClr val="02414D"/>
        </a:solidFill>
      </p:bgPr>
    </p:bg>
    <p:spTree>
      <p:nvGrpSpPr>
        <p:cNvPr id="160" name="Shape 160"/>
        <p:cNvGrpSpPr/>
        <p:nvPr/>
      </p:nvGrpSpPr>
      <p:grpSpPr>
        <a:xfrm>
          <a:off x="0" y="0"/>
          <a:ext cx="0" cy="0"/>
          <a:chOff x="0" y="0"/>
          <a:chExt cx="0" cy="0"/>
        </a:xfrm>
      </p:grpSpPr>
      <p:sp>
        <p:nvSpPr>
          <p:cNvPr id="161" name="Google Shape;161;p24"/>
          <p:cNvSpPr txBox="1"/>
          <p:nvPr>
            <p:ph idx="12" type="sldNum"/>
          </p:nvPr>
        </p:nvSpPr>
        <p:spPr>
          <a:xfrm>
            <a:off x="103328" y="4733944"/>
            <a:ext cx="360600" cy="393600"/>
          </a:xfrm>
          <a:prstGeom prst="rect">
            <a:avLst/>
          </a:prstGeom>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None/>
              <a:defRPr sz="1000">
                <a:solidFill>
                  <a:srgbClr val="EFEFEF"/>
                </a:solidFill>
              </a:defRPr>
            </a:lvl1pPr>
            <a:lvl2pPr indent="0" lvl="1" marL="0" marR="0" rtl="0" algn="ctr">
              <a:lnSpc>
                <a:spcPct val="100000"/>
              </a:lnSpc>
              <a:spcBef>
                <a:spcPts val="0"/>
              </a:spcBef>
              <a:spcAft>
                <a:spcPts val="0"/>
              </a:spcAft>
              <a:buNone/>
              <a:defRPr sz="1000">
                <a:solidFill>
                  <a:srgbClr val="EFEFEF"/>
                </a:solidFill>
              </a:defRPr>
            </a:lvl2pPr>
            <a:lvl3pPr indent="0" lvl="2" marL="0" marR="0" rtl="0" algn="ctr">
              <a:lnSpc>
                <a:spcPct val="100000"/>
              </a:lnSpc>
              <a:spcBef>
                <a:spcPts val="0"/>
              </a:spcBef>
              <a:spcAft>
                <a:spcPts val="0"/>
              </a:spcAft>
              <a:buNone/>
              <a:defRPr sz="1000">
                <a:solidFill>
                  <a:srgbClr val="EFEFEF"/>
                </a:solidFill>
              </a:defRPr>
            </a:lvl3pPr>
            <a:lvl4pPr indent="0" lvl="3" marL="0" marR="0" rtl="0" algn="ctr">
              <a:lnSpc>
                <a:spcPct val="100000"/>
              </a:lnSpc>
              <a:spcBef>
                <a:spcPts val="0"/>
              </a:spcBef>
              <a:spcAft>
                <a:spcPts val="0"/>
              </a:spcAft>
              <a:buNone/>
              <a:defRPr sz="1000">
                <a:solidFill>
                  <a:srgbClr val="EFEFEF"/>
                </a:solidFill>
              </a:defRPr>
            </a:lvl4pPr>
            <a:lvl5pPr indent="0" lvl="4" marL="0" marR="0" rtl="0" algn="ctr">
              <a:lnSpc>
                <a:spcPct val="100000"/>
              </a:lnSpc>
              <a:spcBef>
                <a:spcPts val="0"/>
              </a:spcBef>
              <a:spcAft>
                <a:spcPts val="0"/>
              </a:spcAft>
              <a:buNone/>
              <a:defRPr sz="1000">
                <a:solidFill>
                  <a:srgbClr val="EFEFEF"/>
                </a:solidFill>
              </a:defRPr>
            </a:lvl5pPr>
            <a:lvl6pPr indent="0" lvl="5" marL="0" marR="0" rtl="0" algn="ctr">
              <a:lnSpc>
                <a:spcPct val="100000"/>
              </a:lnSpc>
              <a:spcBef>
                <a:spcPts val="0"/>
              </a:spcBef>
              <a:spcAft>
                <a:spcPts val="0"/>
              </a:spcAft>
              <a:buNone/>
              <a:defRPr sz="1000">
                <a:solidFill>
                  <a:srgbClr val="EFEFEF"/>
                </a:solidFill>
              </a:defRPr>
            </a:lvl6pPr>
            <a:lvl7pPr indent="0" lvl="6" marL="0" marR="0" rtl="0" algn="ctr">
              <a:lnSpc>
                <a:spcPct val="100000"/>
              </a:lnSpc>
              <a:spcBef>
                <a:spcPts val="0"/>
              </a:spcBef>
              <a:spcAft>
                <a:spcPts val="0"/>
              </a:spcAft>
              <a:buNone/>
              <a:defRPr sz="1000">
                <a:solidFill>
                  <a:srgbClr val="EFEFEF"/>
                </a:solidFill>
              </a:defRPr>
            </a:lvl7pPr>
            <a:lvl8pPr indent="0" lvl="7" marL="0" marR="0" rtl="0" algn="ctr">
              <a:lnSpc>
                <a:spcPct val="100000"/>
              </a:lnSpc>
              <a:spcBef>
                <a:spcPts val="0"/>
              </a:spcBef>
              <a:spcAft>
                <a:spcPts val="0"/>
              </a:spcAft>
              <a:buNone/>
              <a:defRPr sz="1000">
                <a:solidFill>
                  <a:srgbClr val="EFEFEF"/>
                </a:solidFill>
              </a:defRPr>
            </a:lvl8pPr>
            <a:lvl9pPr indent="0" lvl="8" marL="0" marR="0" rtl="0" algn="ctr">
              <a:lnSpc>
                <a:spcPct val="100000"/>
              </a:lnSpc>
              <a:spcBef>
                <a:spcPts val="0"/>
              </a:spcBef>
              <a:spcAft>
                <a:spcPts val="0"/>
              </a:spcAft>
              <a:buNone/>
              <a:defRPr sz="1000">
                <a:solidFill>
                  <a:srgbClr val="EFEFEF"/>
                </a:solidFill>
              </a:defRPr>
            </a:lvl9pPr>
          </a:lstStyle>
          <a:p>
            <a:pPr indent="0" lvl="0" marL="0" rtl="0" algn="ctr">
              <a:spcBef>
                <a:spcPts val="0"/>
              </a:spcBef>
              <a:spcAft>
                <a:spcPts val="0"/>
              </a:spcAft>
              <a:buNone/>
            </a:pPr>
            <a:fld id="{00000000-1234-1234-1234-123412341234}" type="slidenum">
              <a:rPr lang="en"/>
              <a:t>‹#›</a:t>
            </a:fld>
            <a:endParaRPr/>
          </a:p>
        </p:txBody>
      </p:sp>
      <p:sp>
        <p:nvSpPr>
          <p:cNvPr id="162" name="Google Shape;162;p24"/>
          <p:cNvSpPr txBox="1"/>
          <p:nvPr/>
        </p:nvSpPr>
        <p:spPr>
          <a:xfrm>
            <a:off x="442350" y="4826194"/>
            <a:ext cx="765300" cy="20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600">
                <a:solidFill>
                  <a:srgbClr val="EFEFEF"/>
                </a:solidFill>
                <a:latin typeface="Proxima Nova"/>
                <a:ea typeface="Proxima Nova"/>
                <a:cs typeface="Proxima Nova"/>
                <a:sym typeface="Proxima Nova"/>
              </a:rPr>
              <a:t>Red Hat</a:t>
            </a:r>
            <a:endParaRPr sz="600">
              <a:solidFill>
                <a:srgbClr val="EFEFEF"/>
              </a:solidFill>
              <a:latin typeface="Proxima Nova"/>
              <a:ea typeface="Proxima Nova"/>
              <a:cs typeface="Proxima Nova"/>
              <a:sym typeface="Proxima Nova"/>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ght - title only">
  <p:cSld name="CUSTOM_1_2">
    <p:spTree>
      <p:nvGrpSpPr>
        <p:cNvPr id="163" name="Shape 163"/>
        <p:cNvGrpSpPr/>
        <p:nvPr/>
      </p:nvGrpSpPr>
      <p:grpSpPr>
        <a:xfrm>
          <a:off x="0" y="0"/>
          <a:ext cx="0" cy="0"/>
          <a:chOff x="0" y="0"/>
          <a:chExt cx="0" cy="0"/>
        </a:xfrm>
      </p:grpSpPr>
      <p:sp>
        <p:nvSpPr>
          <p:cNvPr id="164" name="Google Shape;164;p25"/>
          <p:cNvSpPr txBox="1"/>
          <p:nvPr>
            <p:ph type="title"/>
          </p:nvPr>
        </p:nvSpPr>
        <p:spPr>
          <a:xfrm>
            <a:off x="826650" y="76200"/>
            <a:ext cx="7490700" cy="7758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Font typeface="Proxima Nova"/>
              <a:buNone/>
              <a:defRPr b="1">
                <a:latin typeface="Proxima Nova"/>
                <a:ea typeface="Proxima Nova"/>
                <a:cs typeface="Proxima Nova"/>
                <a:sym typeface="Proxima Nova"/>
              </a:defRPr>
            </a:lvl1pPr>
            <a:lvl2pPr lvl="1" rtl="0" algn="ctr">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2pPr>
            <a:lvl3pPr lvl="2" rtl="0" algn="ctr">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3pPr>
            <a:lvl4pPr lvl="3" rtl="0" algn="ctr">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4pPr>
            <a:lvl5pPr lvl="4" rtl="0" algn="ctr">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5pPr>
            <a:lvl6pPr lvl="5" rtl="0" algn="ctr">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6pPr>
            <a:lvl7pPr lvl="6" rtl="0" algn="ctr">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7pPr>
            <a:lvl8pPr lvl="7" rtl="0" algn="ctr">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8pPr>
            <a:lvl9pPr lvl="8" rtl="0" algn="ctr">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9pPr>
          </a:lstStyle>
          <a:p/>
        </p:txBody>
      </p:sp>
      <p:sp>
        <p:nvSpPr>
          <p:cNvPr id="165" name="Google Shape;165;p25"/>
          <p:cNvSpPr txBox="1"/>
          <p:nvPr>
            <p:ph idx="12" type="sldNum"/>
          </p:nvPr>
        </p:nvSpPr>
        <p:spPr>
          <a:xfrm>
            <a:off x="103328" y="4733944"/>
            <a:ext cx="360600" cy="393600"/>
          </a:xfrm>
          <a:prstGeom prst="rect">
            <a:avLst/>
          </a:prstGeom>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None/>
              <a:defRPr sz="1000">
                <a:solidFill>
                  <a:srgbClr val="666666"/>
                </a:solidFill>
              </a:defRPr>
            </a:lvl1pPr>
            <a:lvl2pPr indent="0" lvl="1" marL="0" marR="0" rtl="0" algn="ctr">
              <a:lnSpc>
                <a:spcPct val="100000"/>
              </a:lnSpc>
              <a:spcBef>
                <a:spcPts val="0"/>
              </a:spcBef>
              <a:spcAft>
                <a:spcPts val="0"/>
              </a:spcAft>
              <a:buNone/>
              <a:defRPr sz="1000">
                <a:solidFill>
                  <a:srgbClr val="666666"/>
                </a:solidFill>
              </a:defRPr>
            </a:lvl2pPr>
            <a:lvl3pPr indent="0" lvl="2" marL="0" marR="0" rtl="0" algn="ctr">
              <a:lnSpc>
                <a:spcPct val="100000"/>
              </a:lnSpc>
              <a:spcBef>
                <a:spcPts val="0"/>
              </a:spcBef>
              <a:spcAft>
                <a:spcPts val="0"/>
              </a:spcAft>
              <a:buNone/>
              <a:defRPr sz="1000">
                <a:solidFill>
                  <a:srgbClr val="666666"/>
                </a:solidFill>
              </a:defRPr>
            </a:lvl3pPr>
            <a:lvl4pPr indent="0" lvl="3" marL="0" marR="0" rtl="0" algn="ctr">
              <a:lnSpc>
                <a:spcPct val="100000"/>
              </a:lnSpc>
              <a:spcBef>
                <a:spcPts val="0"/>
              </a:spcBef>
              <a:spcAft>
                <a:spcPts val="0"/>
              </a:spcAft>
              <a:buNone/>
              <a:defRPr sz="1000">
                <a:solidFill>
                  <a:srgbClr val="666666"/>
                </a:solidFill>
              </a:defRPr>
            </a:lvl4pPr>
            <a:lvl5pPr indent="0" lvl="4" marL="0" marR="0" rtl="0" algn="ctr">
              <a:lnSpc>
                <a:spcPct val="100000"/>
              </a:lnSpc>
              <a:spcBef>
                <a:spcPts val="0"/>
              </a:spcBef>
              <a:spcAft>
                <a:spcPts val="0"/>
              </a:spcAft>
              <a:buNone/>
              <a:defRPr sz="1000">
                <a:solidFill>
                  <a:srgbClr val="666666"/>
                </a:solidFill>
              </a:defRPr>
            </a:lvl5pPr>
            <a:lvl6pPr indent="0" lvl="5" marL="0" marR="0" rtl="0" algn="ctr">
              <a:lnSpc>
                <a:spcPct val="100000"/>
              </a:lnSpc>
              <a:spcBef>
                <a:spcPts val="0"/>
              </a:spcBef>
              <a:spcAft>
                <a:spcPts val="0"/>
              </a:spcAft>
              <a:buNone/>
              <a:defRPr sz="1000">
                <a:solidFill>
                  <a:srgbClr val="666666"/>
                </a:solidFill>
              </a:defRPr>
            </a:lvl6pPr>
            <a:lvl7pPr indent="0" lvl="6" marL="0" marR="0" rtl="0" algn="ctr">
              <a:lnSpc>
                <a:spcPct val="100000"/>
              </a:lnSpc>
              <a:spcBef>
                <a:spcPts val="0"/>
              </a:spcBef>
              <a:spcAft>
                <a:spcPts val="0"/>
              </a:spcAft>
              <a:buNone/>
              <a:defRPr sz="1000">
                <a:solidFill>
                  <a:srgbClr val="666666"/>
                </a:solidFill>
              </a:defRPr>
            </a:lvl7pPr>
            <a:lvl8pPr indent="0" lvl="7" marL="0" marR="0" rtl="0" algn="ctr">
              <a:lnSpc>
                <a:spcPct val="100000"/>
              </a:lnSpc>
              <a:spcBef>
                <a:spcPts val="0"/>
              </a:spcBef>
              <a:spcAft>
                <a:spcPts val="0"/>
              </a:spcAft>
              <a:buNone/>
              <a:defRPr sz="1000">
                <a:solidFill>
                  <a:srgbClr val="666666"/>
                </a:solidFill>
              </a:defRPr>
            </a:lvl8pPr>
            <a:lvl9pPr indent="0" lvl="8" marL="0" marR="0" rtl="0" algn="ctr">
              <a:lnSpc>
                <a:spcPct val="100000"/>
              </a:lnSpc>
              <a:spcBef>
                <a:spcPts val="0"/>
              </a:spcBef>
              <a:spcAft>
                <a:spcPts val="0"/>
              </a:spcAft>
              <a:buNone/>
              <a:defRPr sz="1000">
                <a:solidFill>
                  <a:srgbClr val="666666"/>
                </a:solidFill>
              </a:defRPr>
            </a:lvl9pPr>
          </a:lstStyle>
          <a:p>
            <a:pPr indent="0" lvl="0" marL="0" rtl="0" algn="ctr">
              <a:spcBef>
                <a:spcPts val="0"/>
              </a:spcBef>
              <a:spcAft>
                <a:spcPts val="0"/>
              </a:spcAft>
              <a:buNone/>
            </a:pPr>
            <a:fld id="{00000000-1234-1234-1234-123412341234}" type="slidenum">
              <a:rPr lang="en"/>
              <a:t>‹#›</a:t>
            </a:fld>
            <a:endParaRPr>
              <a:solidFill>
                <a:schemeClr val="dk1"/>
              </a:solidFill>
            </a:endParaRPr>
          </a:p>
        </p:txBody>
      </p:sp>
      <p:sp>
        <p:nvSpPr>
          <p:cNvPr id="166" name="Google Shape;166;p25"/>
          <p:cNvSpPr txBox="1"/>
          <p:nvPr/>
        </p:nvSpPr>
        <p:spPr>
          <a:xfrm>
            <a:off x="442350" y="4826194"/>
            <a:ext cx="765300" cy="20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600">
                <a:solidFill>
                  <a:srgbClr val="666666"/>
                </a:solidFill>
                <a:latin typeface="Proxima Nova"/>
                <a:ea typeface="Proxima Nova"/>
                <a:cs typeface="Proxima Nova"/>
                <a:sym typeface="Proxima Nova"/>
              </a:rPr>
              <a:t>Red Hat</a:t>
            </a:r>
            <a:endParaRPr sz="600">
              <a:solidFill>
                <a:srgbClr val="666666"/>
              </a:solidFill>
              <a:latin typeface="Proxima Nova"/>
              <a:ea typeface="Proxima Nova"/>
              <a:cs typeface="Proxima Nova"/>
              <a:sym typeface="Proxima Nova"/>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rk - title only">
  <p:cSld name="CUSTOM_1_2_1">
    <p:bg>
      <p:bgPr>
        <a:solidFill>
          <a:srgbClr val="02414D"/>
        </a:solidFill>
      </p:bgPr>
    </p:bg>
    <p:spTree>
      <p:nvGrpSpPr>
        <p:cNvPr id="167" name="Shape 167"/>
        <p:cNvGrpSpPr/>
        <p:nvPr/>
      </p:nvGrpSpPr>
      <p:grpSpPr>
        <a:xfrm>
          <a:off x="0" y="0"/>
          <a:ext cx="0" cy="0"/>
          <a:chOff x="0" y="0"/>
          <a:chExt cx="0" cy="0"/>
        </a:xfrm>
      </p:grpSpPr>
      <p:sp>
        <p:nvSpPr>
          <p:cNvPr id="168" name="Google Shape;168;p26"/>
          <p:cNvSpPr txBox="1"/>
          <p:nvPr>
            <p:ph type="title"/>
          </p:nvPr>
        </p:nvSpPr>
        <p:spPr>
          <a:xfrm>
            <a:off x="826650" y="76200"/>
            <a:ext cx="7490700" cy="775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FFFF"/>
              </a:buClr>
              <a:buSzPts val="2800"/>
              <a:buFont typeface="Proxima Nova"/>
              <a:buNone/>
              <a:defRPr b="1">
                <a:solidFill>
                  <a:srgbClr val="FFFFFF"/>
                </a:solidFill>
                <a:latin typeface="Proxima Nova"/>
                <a:ea typeface="Proxima Nova"/>
                <a:cs typeface="Proxima Nova"/>
                <a:sym typeface="Proxima Nova"/>
              </a:defRPr>
            </a:lvl1pPr>
            <a:lvl2pPr lvl="1"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2pPr>
            <a:lvl3pPr lvl="2"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3pPr>
            <a:lvl4pPr lvl="3"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4pPr>
            <a:lvl5pPr lvl="4"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5pPr>
            <a:lvl6pPr lvl="5"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6pPr>
            <a:lvl7pPr lvl="6"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7pPr>
            <a:lvl8pPr lvl="7"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8pPr>
            <a:lvl9pPr lvl="8"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9pPr>
          </a:lstStyle>
          <a:p/>
        </p:txBody>
      </p:sp>
      <p:sp>
        <p:nvSpPr>
          <p:cNvPr id="169" name="Google Shape;169;p26"/>
          <p:cNvSpPr txBox="1"/>
          <p:nvPr>
            <p:ph idx="12" type="sldNum"/>
          </p:nvPr>
        </p:nvSpPr>
        <p:spPr>
          <a:xfrm>
            <a:off x="103328" y="4733944"/>
            <a:ext cx="360600" cy="393600"/>
          </a:xfrm>
          <a:prstGeom prst="rect">
            <a:avLst/>
          </a:prstGeom>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None/>
              <a:defRPr sz="1000">
                <a:solidFill>
                  <a:srgbClr val="EFEFEF"/>
                </a:solidFill>
              </a:defRPr>
            </a:lvl1pPr>
            <a:lvl2pPr indent="0" lvl="1" marL="0" marR="0" rtl="0" algn="ctr">
              <a:lnSpc>
                <a:spcPct val="100000"/>
              </a:lnSpc>
              <a:spcBef>
                <a:spcPts val="0"/>
              </a:spcBef>
              <a:spcAft>
                <a:spcPts val="0"/>
              </a:spcAft>
              <a:buNone/>
              <a:defRPr sz="1000">
                <a:solidFill>
                  <a:srgbClr val="EFEFEF"/>
                </a:solidFill>
              </a:defRPr>
            </a:lvl2pPr>
            <a:lvl3pPr indent="0" lvl="2" marL="0" marR="0" rtl="0" algn="ctr">
              <a:lnSpc>
                <a:spcPct val="100000"/>
              </a:lnSpc>
              <a:spcBef>
                <a:spcPts val="0"/>
              </a:spcBef>
              <a:spcAft>
                <a:spcPts val="0"/>
              </a:spcAft>
              <a:buNone/>
              <a:defRPr sz="1000">
                <a:solidFill>
                  <a:srgbClr val="EFEFEF"/>
                </a:solidFill>
              </a:defRPr>
            </a:lvl3pPr>
            <a:lvl4pPr indent="0" lvl="3" marL="0" marR="0" rtl="0" algn="ctr">
              <a:lnSpc>
                <a:spcPct val="100000"/>
              </a:lnSpc>
              <a:spcBef>
                <a:spcPts val="0"/>
              </a:spcBef>
              <a:spcAft>
                <a:spcPts val="0"/>
              </a:spcAft>
              <a:buNone/>
              <a:defRPr sz="1000">
                <a:solidFill>
                  <a:srgbClr val="EFEFEF"/>
                </a:solidFill>
              </a:defRPr>
            </a:lvl4pPr>
            <a:lvl5pPr indent="0" lvl="4" marL="0" marR="0" rtl="0" algn="ctr">
              <a:lnSpc>
                <a:spcPct val="100000"/>
              </a:lnSpc>
              <a:spcBef>
                <a:spcPts val="0"/>
              </a:spcBef>
              <a:spcAft>
                <a:spcPts val="0"/>
              </a:spcAft>
              <a:buNone/>
              <a:defRPr sz="1000">
                <a:solidFill>
                  <a:srgbClr val="EFEFEF"/>
                </a:solidFill>
              </a:defRPr>
            </a:lvl5pPr>
            <a:lvl6pPr indent="0" lvl="5" marL="0" marR="0" rtl="0" algn="ctr">
              <a:lnSpc>
                <a:spcPct val="100000"/>
              </a:lnSpc>
              <a:spcBef>
                <a:spcPts val="0"/>
              </a:spcBef>
              <a:spcAft>
                <a:spcPts val="0"/>
              </a:spcAft>
              <a:buNone/>
              <a:defRPr sz="1000">
                <a:solidFill>
                  <a:srgbClr val="EFEFEF"/>
                </a:solidFill>
              </a:defRPr>
            </a:lvl6pPr>
            <a:lvl7pPr indent="0" lvl="6" marL="0" marR="0" rtl="0" algn="ctr">
              <a:lnSpc>
                <a:spcPct val="100000"/>
              </a:lnSpc>
              <a:spcBef>
                <a:spcPts val="0"/>
              </a:spcBef>
              <a:spcAft>
                <a:spcPts val="0"/>
              </a:spcAft>
              <a:buNone/>
              <a:defRPr sz="1000">
                <a:solidFill>
                  <a:srgbClr val="EFEFEF"/>
                </a:solidFill>
              </a:defRPr>
            </a:lvl7pPr>
            <a:lvl8pPr indent="0" lvl="7" marL="0" marR="0" rtl="0" algn="ctr">
              <a:lnSpc>
                <a:spcPct val="100000"/>
              </a:lnSpc>
              <a:spcBef>
                <a:spcPts val="0"/>
              </a:spcBef>
              <a:spcAft>
                <a:spcPts val="0"/>
              </a:spcAft>
              <a:buNone/>
              <a:defRPr sz="1000">
                <a:solidFill>
                  <a:srgbClr val="EFEFEF"/>
                </a:solidFill>
              </a:defRPr>
            </a:lvl8pPr>
            <a:lvl9pPr indent="0" lvl="8" marL="0" marR="0" rtl="0" algn="ctr">
              <a:lnSpc>
                <a:spcPct val="100000"/>
              </a:lnSpc>
              <a:spcBef>
                <a:spcPts val="0"/>
              </a:spcBef>
              <a:spcAft>
                <a:spcPts val="0"/>
              </a:spcAft>
              <a:buNone/>
              <a:defRPr sz="1000">
                <a:solidFill>
                  <a:srgbClr val="EFEFEF"/>
                </a:solidFill>
              </a:defRPr>
            </a:lvl9pPr>
          </a:lstStyle>
          <a:p>
            <a:pPr indent="0" lvl="0" marL="0" rtl="0" algn="ctr">
              <a:spcBef>
                <a:spcPts val="0"/>
              </a:spcBef>
              <a:spcAft>
                <a:spcPts val="0"/>
              </a:spcAft>
              <a:buNone/>
            </a:pPr>
            <a:fld id="{00000000-1234-1234-1234-123412341234}" type="slidenum">
              <a:rPr lang="en"/>
              <a:t>‹#›</a:t>
            </a:fld>
            <a:endParaRPr/>
          </a:p>
        </p:txBody>
      </p:sp>
      <p:sp>
        <p:nvSpPr>
          <p:cNvPr id="170" name="Google Shape;170;p26"/>
          <p:cNvSpPr txBox="1"/>
          <p:nvPr/>
        </p:nvSpPr>
        <p:spPr>
          <a:xfrm>
            <a:off x="442350" y="4826194"/>
            <a:ext cx="765300" cy="20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600">
                <a:solidFill>
                  <a:srgbClr val="EFEFEF"/>
                </a:solidFill>
                <a:latin typeface="Proxima Nova"/>
                <a:ea typeface="Proxima Nova"/>
                <a:cs typeface="Proxima Nova"/>
                <a:sym typeface="Proxima Nova"/>
              </a:rPr>
              <a:t>Red Hat</a:t>
            </a:r>
            <a:endParaRPr sz="600">
              <a:solidFill>
                <a:srgbClr val="EFEFEF"/>
              </a:solidFill>
              <a:latin typeface="Proxima Nova"/>
              <a:ea typeface="Proxima Nova"/>
              <a:cs typeface="Proxima Nova"/>
              <a:sym typeface="Proxima Nova"/>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ght - text only">
  <p:cSld name="CUSTOM_1">
    <p:spTree>
      <p:nvGrpSpPr>
        <p:cNvPr id="171" name="Shape 171"/>
        <p:cNvGrpSpPr/>
        <p:nvPr/>
      </p:nvGrpSpPr>
      <p:grpSpPr>
        <a:xfrm>
          <a:off x="0" y="0"/>
          <a:ext cx="0" cy="0"/>
          <a:chOff x="0" y="0"/>
          <a:chExt cx="0" cy="0"/>
        </a:xfrm>
      </p:grpSpPr>
      <p:sp>
        <p:nvSpPr>
          <p:cNvPr id="172" name="Google Shape;172;p27"/>
          <p:cNvSpPr txBox="1"/>
          <p:nvPr>
            <p:ph idx="1" type="body"/>
          </p:nvPr>
        </p:nvSpPr>
        <p:spPr>
          <a:xfrm>
            <a:off x="826700" y="928200"/>
            <a:ext cx="7490700" cy="3495000"/>
          </a:xfrm>
          <a:prstGeom prst="rect">
            <a:avLst/>
          </a:prstGeom>
        </p:spPr>
        <p:txBody>
          <a:bodyPr anchorCtr="0" anchor="t" bIns="91425" lIns="91425" spcFirstLastPara="1" rIns="91425" wrap="square" tIns="91425">
            <a:noAutofit/>
          </a:bodyPr>
          <a:lstStyle>
            <a:lvl1pPr indent="-292100" lvl="0" marL="457200" rtl="0">
              <a:spcBef>
                <a:spcPts val="600"/>
              </a:spcBef>
              <a:spcAft>
                <a:spcPts val="0"/>
              </a:spcAft>
              <a:buSzPts val="1000"/>
              <a:buFont typeface="Proxima Nova"/>
              <a:buChar char="●"/>
              <a:defRPr>
                <a:latin typeface="Proxima Nova"/>
                <a:ea typeface="Proxima Nova"/>
                <a:cs typeface="Proxima Nova"/>
                <a:sym typeface="Proxima Nova"/>
              </a:defRPr>
            </a:lvl1pPr>
            <a:lvl2pPr indent="-292100" lvl="1" marL="914400" rtl="0">
              <a:spcBef>
                <a:spcPts val="0"/>
              </a:spcBef>
              <a:spcAft>
                <a:spcPts val="0"/>
              </a:spcAft>
              <a:buSzPts val="1000"/>
              <a:buFont typeface="Proxima Nova"/>
              <a:buChar char="○"/>
              <a:defRPr>
                <a:latin typeface="Proxima Nova"/>
                <a:ea typeface="Proxima Nova"/>
                <a:cs typeface="Proxima Nova"/>
                <a:sym typeface="Proxima Nova"/>
              </a:defRPr>
            </a:lvl2pPr>
            <a:lvl3pPr indent="-292100" lvl="2" marL="1371600" rtl="0">
              <a:spcBef>
                <a:spcPts val="0"/>
              </a:spcBef>
              <a:spcAft>
                <a:spcPts val="0"/>
              </a:spcAft>
              <a:buSzPts val="1000"/>
              <a:buFont typeface="Proxima Nova"/>
              <a:buChar char="■"/>
              <a:defRPr>
                <a:latin typeface="Proxima Nova"/>
                <a:ea typeface="Proxima Nova"/>
                <a:cs typeface="Proxima Nova"/>
                <a:sym typeface="Proxima Nova"/>
              </a:defRPr>
            </a:lvl3pPr>
            <a:lvl4pPr indent="-292100" lvl="3" marL="1828800" rtl="0">
              <a:spcBef>
                <a:spcPts val="0"/>
              </a:spcBef>
              <a:spcAft>
                <a:spcPts val="0"/>
              </a:spcAft>
              <a:buSzPts val="1000"/>
              <a:buFont typeface="Proxima Nova"/>
              <a:buChar char="●"/>
              <a:defRPr>
                <a:latin typeface="Proxima Nova"/>
                <a:ea typeface="Proxima Nova"/>
                <a:cs typeface="Proxima Nova"/>
                <a:sym typeface="Proxima Nova"/>
              </a:defRPr>
            </a:lvl4pPr>
            <a:lvl5pPr indent="-292100" lvl="4" marL="2286000" rtl="0">
              <a:spcBef>
                <a:spcPts val="0"/>
              </a:spcBef>
              <a:spcAft>
                <a:spcPts val="0"/>
              </a:spcAft>
              <a:buSzPts val="1000"/>
              <a:buFont typeface="Proxima Nova"/>
              <a:buChar char="○"/>
              <a:defRPr>
                <a:latin typeface="Proxima Nova"/>
                <a:ea typeface="Proxima Nova"/>
                <a:cs typeface="Proxima Nova"/>
                <a:sym typeface="Proxima Nova"/>
              </a:defRPr>
            </a:lvl5pPr>
            <a:lvl6pPr indent="-292100" lvl="5" marL="2743200" rtl="0">
              <a:spcBef>
                <a:spcPts val="0"/>
              </a:spcBef>
              <a:spcAft>
                <a:spcPts val="0"/>
              </a:spcAft>
              <a:buSzPts val="1000"/>
              <a:buFont typeface="Proxima Nova"/>
              <a:buChar char="■"/>
              <a:defRPr>
                <a:latin typeface="Proxima Nova"/>
                <a:ea typeface="Proxima Nova"/>
                <a:cs typeface="Proxima Nova"/>
                <a:sym typeface="Proxima Nova"/>
              </a:defRPr>
            </a:lvl6pPr>
            <a:lvl7pPr indent="-292100" lvl="6" marL="3200400" rtl="0">
              <a:spcBef>
                <a:spcPts val="0"/>
              </a:spcBef>
              <a:spcAft>
                <a:spcPts val="0"/>
              </a:spcAft>
              <a:buSzPts val="1000"/>
              <a:buFont typeface="Proxima Nova"/>
              <a:buChar char="●"/>
              <a:defRPr>
                <a:latin typeface="Proxima Nova"/>
                <a:ea typeface="Proxima Nova"/>
                <a:cs typeface="Proxima Nova"/>
                <a:sym typeface="Proxima Nova"/>
              </a:defRPr>
            </a:lvl7pPr>
            <a:lvl8pPr indent="-292100" lvl="7" marL="3657600" rtl="0">
              <a:spcBef>
                <a:spcPts val="0"/>
              </a:spcBef>
              <a:spcAft>
                <a:spcPts val="0"/>
              </a:spcAft>
              <a:buSzPts val="1000"/>
              <a:buFont typeface="Proxima Nova"/>
              <a:buChar char="○"/>
              <a:defRPr>
                <a:latin typeface="Proxima Nova"/>
                <a:ea typeface="Proxima Nova"/>
                <a:cs typeface="Proxima Nova"/>
                <a:sym typeface="Proxima Nova"/>
              </a:defRPr>
            </a:lvl8pPr>
            <a:lvl9pPr indent="-292100" lvl="8" marL="4114800" rtl="0">
              <a:spcBef>
                <a:spcPts val="0"/>
              </a:spcBef>
              <a:spcAft>
                <a:spcPts val="0"/>
              </a:spcAft>
              <a:buSzPts val="1000"/>
              <a:buFont typeface="Proxima Nova"/>
              <a:buChar char="■"/>
              <a:defRPr>
                <a:latin typeface="Proxima Nova"/>
                <a:ea typeface="Proxima Nova"/>
                <a:cs typeface="Proxima Nova"/>
                <a:sym typeface="Proxima Nova"/>
              </a:defRPr>
            </a:lvl9pPr>
          </a:lstStyle>
          <a:p/>
        </p:txBody>
      </p:sp>
      <p:sp>
        <p:nvSpPr>
          <p:cNvPr id="173" name="Google Shape;173;p27"/>
          <p:cNvSpPr txBox="1"/>
          <p:nvPr>
            <p:ph type="title"/>
          </p:nvPr>
        </p:nvSpPr>
        <p:spPr>
          <a:xfrm>
            <a:off x="826650" y="0"/>
            <a:ext cx="7490700" cy="7758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Font typeface="Proxima Nova"/>
              <a:buNone/>
              <a:defRPr b="1">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9pPr>
          </a:lstStyle>
          <a:p/>
        </p:txBody>
      </p:sp>
      <p:sp>
        <p:nvSpPr>
          <p:cNvPr id="174" name="Google Shape;174;p27"/>
          <p:cNvSpPr txBox="1"/>
          <p:nvPr>
            <p:ph idx="12" type="sldNum"/>
          </p:nvPr>
        </p:nvSpPr>
        <p:spPr>
          <a:xfrm>
            <a:off x="103328" y="4733944"/>
            <a:ext cx="360600" cy="393600"/>
          </a:xfrm>
          <a:prstGeom prst="rect">
            <a:avLst/>
          </a:prstGeom>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None/>
              <a:defRPr sz="1000">
                <a:solidFill>
                  <a:srgbClr val="666666"/>
                </a:solidFill>
              </a:defRPr>
            </a:lvl1pPr>
            <a:lvl2pPr indent="0" lvl="1" marL="0" marR="0" rtl="0" algn="ctr">
              <a:lnSpc>
                <a:spcPct val="100000"/>
              </a:lnSpc>
              <a:spcBef>
                <a:spcPts val="0"/>
              </a:spcBef>
              <a:spcAft>
                <a:spcPts val="0"/>
              </a:spcAft>
              <a:buNone/>
              <a:defRPr sz="1000">
                <a:solidFill>
                  <a:srgbClr val="666666"/>
                </a:solidFill>
              </a:defRPr>
            </a:lvl2pPr>
            <a:lvl3pPr indent="0" lvl="2" marL="0" marR="0" rtl="0" algn="ctr">
              <a:lnSpc>
                <a:spcPct val="100000"/>
              </a:lnSpc>
              <a:spcBef>
                <a:spcPts val="0"/>
              </a:spcBef>
              <a:spcAft>
                <a:spcPts val="0"/>
              </a:spcAft>
              <a:buNone/>
              <a:defRPr sz="1000">
                <a:solidFill>
                  <a:srgbClr val="666666"/>
                </a:solidFill>
              </a:defRPr>
            </a:lvl3pPr>
            <a:lvl4pPr indent="0" lvl="3" marL="0" marR="0" rtl="0" algn="ctr">
              <a:lnSpc>
                <a:spcPct val="100000"/>
              </a:lnSpc>
              <a:spcBef>
                <a:spcPts val="0"/>
              </a:spcBef>
              <a:spcAft>
                <a:spcPts val="0"/>
              </a:spcAft>
              <a:buNone/>
              <a:defRPr sz="1000">
                <a:solidFill>
                  <a:srgbClr val="666666"/>
                </a:solidFill>
              </a:defRPr>
            </a:lvl4pPr>
            <a:lvl5pPr indent="0" lvl="4" marL="0" marR="0" rtl="0" algn="ctr">
              <a:lnSpc>
                <a:spcPct val="100000"/>
              </a:lnSpc>
              <a:spcBef>
                <a:spcPts val="0"/>
              </a:spcBef>
              <a:spcAft>
                <a:spcPts val="0"/>
              </a:spcAft>
              <a:buNone/>
              <a:defRPr sz="1000">
                <a:solidFill>
                  <a:srgbClr val="666666"/>
                </a:solidFill>
              </a:defRPr>
            </a:lvl5pPr>
            <a:lvl6pPr indent="0" lvl="5" marL="0" marR="0" rtl="0" algn="ctr">
              <a:lnSpc>
                <a:spcPct val="100000"/>
              </a:lnSpc>
              <a:spcBef>
                <a:spcPts val="0"/>
              </a:spcBef>
              <a:spcAft>
                <a:spcPts val="0"/>
              </a:spcAft>
              <a:buNone/>
              <a:defRPr sz="1000">
                <a:solidFill>
                  <a:srgbClr val="666666"/>
                </a:solidFill>
              </a:defRPr>
            </a:lvl6pPr>
            <a:lvl7pPr indent="0" lvl="6" marL="0" marR="0" rtl="0" algn="ctr">
              <a:lnSpc>
                <a:spcPct val="100000"/>
              </a:lnSpc>
              <a:spcBef>
                <a:spcPts val="0"/>
              </a:spcBef>
              <a:spcAft>
                <a:spcPts val="0"/>
              </a:spcAft>
              <a:buNone/>
              <a:defRPr sz="1000">
                <a:solidFill>
                  <a:srgbClr val="666666"/>
                </a:solidFill>
              </a:defRPr>
            </a:lvl7pPr>
            <a:lvl8pPr indent="0" lvl="7" marL="0" marR="0" rtl="0" algn="ctr">
              <a:lnSpc>
                <a:spcPct val="100000"/>
              </a:lnSpc>
              <a:spcBef>
                <a:spcPts val="0"/>
              </a:spcBef>
              <a:spcAft>
                <a:spcPts val="0"/>
              </a:spcAft>
              <a:buNone/>
              <a:defRPr sz="1000">
                <a:solidFill>
                  <a:srgbClr val="666666"/>
                </a:solidFill>
              </a:defRPr>
            </a:lvl8pPr>
            <a:lvl9pPr indent="0" lvl="8" marL="0" marR="0" rtl="0" algn="ctr">
              <a:lnSpc>
                <a:spcPct val="100000"/>
              </a:lnSpc>
              <a:spcBef>
                <a:spcPts val="0"/>
              </a:spcBef>
              <a:spcAft>
                <a:spcPts val="0"/>
              </a:spcAft>
              <a:buNone/>
              <a:defRPr sz="1000">
                <a:solidFill>
                  <a:srgbClr val="666666"/>
                </a:solidFill>
              </a:defRPr>
            </a:lvl9pPr>
          </a:lstStyle>
          <a:p>
            <a:pPr indent="0" lvl="0" marL="0" rtl="0" algn="ctr">
              <a:spcBef>
                <a:spcPts val="0"/>
              </a:spcBef>
              <a:spcAft>
                <a:spcPts val="0"/>
              </a:spcAft>
              <a:buNone/>
            </a:pPr>
            <a:fld id="{00000000-1234-1234-1234-123412341234}" type="slidenum">
              <a:rPr lang="en"/>
              <a:t>‹#›</a:t>
            </a:fld>
            <a:endParaRPr>
              <a:solidFill>
                <a:schemeClr val="dk1"/>
              </a:solidFill>
            </a:endParaRPr>
          </a:p>
        </p:txBody>
      </p:sp>
      <p:sp>
        <p:nvSpPr>
          <p:cNvPr id="175" name="Google Shape;175;p27"/>
          <p:cNvSpPr txBox="1"/>
          <p:nvPr/>
        </p:nvSpPr>
        <p:spPr>
          <a:xfrm>
            <a:off x="442350" y="4826194"/>
            <a:ext cx="765300" cy="20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600">
                <a:solidFill>
                  <a:srgbClr val="666666"/>
                </a:solidFill>
                <a:latin typeface="Proxima Nova"/>
                <a:ea typeface="Proxima Nova"/>
                <a:cs typeface="Proxima Nova"/>
                <a:sym typeface="Proxima Nova"/>
              </a:rPr>
              <a:t>Red Hat</a:t>
            </a:r>
            <a:endParaRPr sz="600">
              <a:solidFill>
                <a:srgbClr val="666666"/>
              </a:solidFill>
              <a:latin typeface="Proxima Nova"/>
              <a:ea typeface="Proxima Nova"/>
              <a:cs typeface="Proxima Nova"/>
              <a:sym typeface="Proxima Nova"/>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rk - text only">
  <p:cSld name="CUSTOM_1_2_1_1">
    <p:bg>
      <p:bgPr>
        <a:solidFill>
          <a:srgbClr val="02414D"/>
        </a:solidFill>
      </p:bgPr>
    </p:bg>
    <p:spTree>
      <p:nvGrpSpPr>
        <p:cNvPr id="176" name="Shape 176"/>
        <p:cNvGrpSpPr/>
        <p:nvPr/>
      </p:nvGrpSpPr>
      <p:grpSpPr>
        <a:xfrm>
          <a:off x="0" y="0"/>
          <a:ext cx="0" cy="0"/>
          <a:chOff x="0" y="0"/>
          <a:chExt cx="0" cy="0"/>
        </a:xfrm>
      </p:grpSpPr>
      <p:sp>
        <p:nvSpPr>
          <p:cNvPr id="177" name="Google Shape;177;p28"/>
          <p:cNvSpPr txBox="1"/>
          <p:nvPr>
            <p:ph type="title"/>
          </p:nvPr>
        </p:nvSpPr>
        <p:spPr>
          <a:xfrm>
            <a:off x="826650" y="76200"/>
            <a:ext cx="7490700" cy="7758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FFFF"/>
              </a:buClr>
              <a:buSzPts val="2800"/>
              <a:buFont typeface="Proxima Nova"/>
              <a:buNone/>
              <a:defRPr b="1">
                <a:solidFill>
                  <a:srgbClr val="FFFFFF"/>
                </a:solidFill>
                <a:latin typeface="Proxima Nova"/>
                <a:ea typeface="Proxima Nova"/>
                <a:cs typeface="Proxima Nova"/>
                <a:sym typeface="Proxima Nova"/>
              </a:defRPr>
            </a:lvl1pPr>
            <a:lvl2pPr lvl="1"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2pPr>
            <a:lvl3pPr lvl="2"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3pPr>
            <a:lvl4pPr lvl="3"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4pPr>
            <a:lvl5pPr lvl="4"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5pPr>
            <a:lvl6pPr lvl="5"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6pPr>
            <a:lvl7pPr lvl="6"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7pPr>
            <a:lvl8pPr lvl="7"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8pPr>
            <a:lvl9pPr lvl="8"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9pPr>
          </a:lstStyle>
          <a:p/>
        </p:txBody>
      </p:sp>
      <p:sp>
        <p:nvSpPr>
          <p:cNvPr id="178" name="Google Shape;178;p28"/>
          <p:cNvSpPr txBox="1"/>
          <p:nvPr>
            <p:ph idx="1" type="body"/>
          </p:nvPr>
        </p:nvSpPr>
        <p:spPr>
          <a:xfrm>
            <a:off x="826700" y="928200"/>
            <a:ext cx="7490700" cy="3495000"/>
          </a:xfrm>
          <a:prstGeom prst="rect">
            <a:avLst/>
          </a:prstGeom>
          <a:effectLst>
            <a:reflection blurRad="0" dir="5400000" dist="38100" endA="0" fadeDir="5400012" kx="0" rotWithShape="0" algn="bl" stPos="0" sy="-100000" ky="0"/>
          </a:effectLst>
        </p:spPr>
        <p:txBody>
          <a:bodyPr anchorCtr="0" anchor="t" bIns="91425" lIns="91425" spcFirstLastPara="1" rIns="91425" wrap="square" tIns="91425">
            <a:noAutofit/>
          </a:bodyPr>
          <a:lstStyle>
            <a:lvl1pPr indent="-292100" lvl="0" marL="457200" rtl="0">
              <a:spcBef>
                <a:spcPts val="600"/>
              </a:spcBef>
              <a:spcAft>
                <a:spcPts val="0"/>
              </a:spcAft>
              <a:buClr>
                <a:srgbClr val="FFFFFF"/>
              </a:buClr>
              <a:buSzPts val="1000"/>
              <a:buFont typeface="Proxima Nova"/>
              <a:buChar char="●"/>
              <a:defRPr>
                <a:solidFill>
                  <a:srgbClr val="FFFFFF"/>
                </a:solidFill>
                <a:latin typeface="Proxima Nova"/>
                <a:ea typeface="Proxima Nova"/>
                <a:cs typeface="Proxima Nova"/>
                <a:sym typeface="Proxima Nova"/>
              </a:defRPr>
            </a:lvl1pPr>
            <a:lvl2pPr indent="-292100" lvl="1" marL="914400" rtl="0">
              <a:spcBef>
                <a:spcPts val="0"/>
              </a:spcBef>
              <a:spcAft>
                <a:spcPts val="0"/>
              </a:spcAft>
              <a:buClr>
                <a:srgbClr val="FFFFFF"/>
              </a:buClr>
              <a:buSzPts val="1000"/>
              <a:buFont typeface="Proxima Nova"/>
              <a:buChar char="○"/>
              <a:defRPr>
                <a:solidFill>
                  <a:srgbClr val="FFFFFF"/>
                </a:solidFill>
                <a:latin typeface="Proxima Nova"/>
                <a:ea typeface="Proxima Nova"/>
                <a:cs typeface="Proxima Nova"/>
                <a:sym typeface="Proxima Nova"/>
              </a:defRPr>
            </a:lvl2pPr>
            <a:lvl3pPr indent="-292100" lvl="2" marL="1371600" rtl="0">
              <a:spcBef>
                <a:spcPts val="0"/>
              </a:spcBef>
              <a:spcAft>
                <a:spcPts val="0"/>
              </a:spcAft>
              <a:buClr>
                <a:srgbClr val="FFFFFF"/>
              </a:buClr>
              <a:buSzPts val="1000"/>
              <a:buFont typeface="Proxima Nova"/>
              <a:buChar char="■"/>
              <a:defRPr>
                <a:solidFill>
                  <a:srgbClr val="FFFFFF"/>
                </a:solidFill>
                <a:latin typeface="Proxima Nova"/>
                <a:ea typeface="Proxima Nova"/>
                <a:cs typeface="Proxima Nova"/>
                <a:sym typeface="Proxima Nova"/>
              </a:defRPr>
            </a:lvl3pPr>
            <a:lvl4pPr indent="-292100" lvl="3" marL="1828800" rtl="0">
              <a:spcBef>
                <a:spcPts val="0"/>
              </a:spcBef>
              <a:spcAft>
                <a:spcPts val="0"/>
              </a:spcAft>
              <a:buClr>
                <a:srgbClr val="FFFFFF"/>
              </a:buClr>
              <a:buSzPts val="1000"/>
              <a:buFont typeface="Proxima Nova"/>
              <a:buChar char="●"/>
              <a:defRPr>
                <a:solidFill>
                  <a:srgbClr val="FFFFFF"/>
                </a:solidFill>
                <a:latin typeface="Proxima Nova"/>
                <a:ea typeface="Proxima Nova"/>
                <a:cs typeface="Proxima Nova"/>
                <a:sym typeface="Proxima Nova"/>
              </a:defRPr>
            </a:lvl4pPr>
            <a:lvl5pPr indent="-292100" lvl="4" marL="2286000" rtl="0">
              <a:spcBef>
                <a:spcPts val="0"/>
              </a:spcBef>
              <a:spcAft>
                <a:spcPts val="0"/>
              </a:spcAft>
              <a:buClr>
                <a:srgbClr val="FFFFFF"/>
              </a:buClr>
              <a:buSzPts val="1000"/>
              <a:buFont typeface="Proxima Nova"/>
              <a:buChar char="○"/>
              <a:defRPr>
                <a:solidFill>
                  <a:srgbClr val="FFFFFF"/>
                </a:solidFill>
                <a:latin typeface="Proxima Nova"/>
                <a:ea typeface="Proxima Nova"/>
                <a:cs typeface="Proxima Nova"/>
                <a:sym typeface="Proxima Nova"/>
              </a:defRPr>
            </a:lvl5pPr>
            <a:lvl6pPr indent="-292100" lvl="5" marL="2743200" rtl="0">
              <a:spcBef>
                <a:spcPts val="0"/>
              </a:spcBef>
              <a:spcAft>
                <a:spcPts val="0"/>
              </a:spcAft>
              <a:buClr>
                <a:srgbClr val="FFFFFF"/>
              </a:buClr>
              <a:buSzPts val="1000"/>
              <a:buFont typeface="Proxima Nova"/>
              <a:buChar char="■"/>
              <a:defRPr>
                <a:solidFill>
                  <a:srgbClr val="FFFFFF"/>
                </a:solidFill>
                <a:latin typeface="Proxima Nova"/>
                <a:ea typeface="Proxima Nova"/>
                <a:cs typeface="Proxima Nova"/>
                <a:sym typeface="Proxima Nova"/>
              </a:defRPr>
            </a:lvl6pPr>
            <a:lvl7pPr indent="-292100" lvl="6" marL="3200400" rtl="0">
              <a:spcBef>
                <a:spcPts val="0"/>
              </a:spcBef>
              <a:spcAft>
                <a:spcPts val="0"/>
              </a:spcAft>
              <a:buClr>
                <a:srgbClr val="FFFFFF"/>
              </a:buClr>
              <a:buSzPts val="1000"/>
              <a:buFont typeface="Proxima Nova"/>
              <a:buChar char="●"/>
              <a:defRPr>
                <a:solidFill>
                  <a:srgbClr val="FFFFFF"/>
                </a:solidFill>
                <a:latin typeface="Proxima Nova"/>
                <a:ea typeface="Proxima Nova"/>
                <a:cs typeface="Proxima Nova"/>
                <a:sym typeface="Proxima Nova"/>
              </a:defRPr>
            </a:lvl7pPr>
            <a:lvl8pPr indent="-292100" lvl="7" marL="3657600" rtl="0">
              <a:spcBef>
                <a:spcPts val="0"/>
              </a:spcBef>
              <a:spcAft>
                <a:spcPts val="0"/>
              </a:spcAft>
              <a:buClr>
                <a:srgbClr val="FFFFFF"/>
              </a:buClr>
              <a:buSzPts val="1000"/>
              <a:buFont typeface="Proxima Nova"/>
              <a:buChar char="○"/>
              <a:defRPr>
                <a:solidFill>
                  <a:srgbClr val="FFFFFF"/>
                </a:solidFill>
                <a:latin typeface="Proxima Nova"/>
                <a:ea typeface="Proxima Nova"/>
                <a:cs typeface="Proxima Nova"/>
                <a:sym typeface="Proxima Nova"/>
              </a:defRPr>
            </a:lvl8pPr>
            <a:lvl9pPr indent="-292100" lvl="8" marL="4114800" rtl="0">
              <a:spcBef>
                <a:spcPts val="0"/>
              </a:spcBef>
              <a:spcAft>
                <a:spcPts val="0"/>
              </a:spcAft>
              <a:buClr>
                <a:srgbClr val="FFFFFF"/>
              </a:buClr>
              <a:buSzPts val="1000"/>
              <a:buFont typeface="Proxima Nova"/>
              <a:buChar char="■"/>
              <a:defRPr>
                <a:solidFill>
                  <a:srgbClr val="FFFFFF"/>
                </a:solidFill>
                <a:latin typeface="Proxima Nova"/>
                <a:ea typeface="Proxima Nova"/>
                <a:cs typeface="Proxima Nova"/>
                <a:sym typeface="Proxima Nova"/>
              </a:defRPr>
            </a:lvl9pPr>
          </a:lstStyle>
          <a:p/>
        </p:txBody>
      </p:sp>
      <p:sp>
        <p:nvSpPr>
          <p:cNvPr id="179" name="Google Shape;179;p28"/>
          <p:cNvSpPr txBox="1"/>
          <p:nvPr>
            <p:ph idx="12" type="sldNum"/>
          </p:nvPr>
        </p:nvSpPr>
        <p:spPr>
          <a:xfrm>
            <a:off x="103328" y="4733944"/>
            <a:ext cx="360600" cy="393600"/>
          </a:xfrm>
          <a:prstGeom prst="rect">
            <a:avLst/>
          </a:prstGeom>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None/>
              <a:defRPr sz="1000">
                <a:solidFill>
                  <a:srgbClr val="FFFFFF"/>
                </a:solidFill>
              </a:defRPr>
            </a:lvl1pPr>
            <a:lvl2pPr indent="0" lvl="1" marL="0" marR="0" rtl="0" algn="ctr">
              <a:lnSpc>
                <a:spcPct val="100000"/>
              </a:lnSpc>
              <a:spcBef>
                <a:spcPts val="0"/>
              </a:spcBef>
              <a:spcAft>
                <a:spcPts val="0"/>
              </a:spcAft>
              <a:buNone/>
              <a:defRPr sz="1000">
                <a:solidFill>
                  <a:srgbClr val="FFFFFF"/>
                </a:solidFill>
              </a:defRPr>
            </a:lvl2pPr>
            <a:lvl3pPr indent="0" lvl="2" marL="0" marR="0" rtl="0" algn="ctr">
              <a:lnSpc>
                <a:spcPct val="100000"/>
              </a:lnSpc>
              <a:spcBef>
                <a:spcPts val="0"/>
              </a:spcBef>
              <a:spcAft>
                <a:spcPts val="0"/>
              </a:spcAft>
              <a:buNone/>
              <a:defRPr sz="1000">
                <a:solidFill>
                  <a:srgbClr val="FFFFFF"/>
                </a:solidFill>
              </a:defRPr>
            </a:lvl3pPr>
            <a:lvl4pPr indent="0" lvl="3" marL="0" marR="0" rtl="0" algn="ctr">
              <a:lnSpc>
                <a:spcPct val="100000"/>
              </a:lnSpc>
              <a:spcBef>
                <a:spcPts val="0"/>
              </a:spcBef>
              <a:spcAft>
                <a:spcPts val="0"/>
              </a:spcAft>
              <a:buNone/>
              <a:defRPr sz="1000">
                <a:solidFill>
                  <a:srgbClr val="FFFFFF"/>
                </a:solidFill>
              </a:defRPr>
            </a:lvl4pPr>
            <a:lvl5pPr indent="0" lvl="4" marL="0" marR="0" rtl="0" algn="ctr">
              <a:lnSpc>
                <a:spcPct val="100000"/>
              </a:lnSpc>
              <a:spcBef>
                <a:spcPts val="0"/>
              </a:spcBef>
              <a:spcAft>
                <a:spcPts val="0"/>
              </a:spcAft>
              <a:buNone/>
              <a:defRPr sz="1000">
                <a:solidFill>
                  <a:srgbClr val="FFFFFF"/>
                </a:solidFill>
              </a:defRPr>
            </a:lvl5pPr>
            <a:lvl6pPr indent="0" lvl="5" marL="0" marR="0" rtl="0" algn="ctr">
              <a:lnSpc>
                <a:spcPct val="100000"/>
              </a:lnSpc>
              <a:spcBef>
                <a:spcPts val="0"/>
              </a:spcBef>
              <a:spcAft>
                <a:spcPts val="0"/>
              </a:spcAft>
              <a:buNone/>
              <a:defRPr sz="1000">
                <a:solidFill>
                  <a:srgbClr val="FFFFFF"/>
                </a:solidFill>
              </a:defRPr>
            </a:lvl6pPr>
            <a:lvl7pPr indent="0" lvl="6" marL="0" marR="0" rtl="0" algn="ctr">
              <a:lnSpc>
                <a:spcPct val="100000"/>
              </a:lnSpc>
              <a:spcBef>
                <a:spcPts val="0"/>
              </a:spcBef>
              <a:spcAft>
                <a:spcPts val="0"/>
              </a:spcAft>
              <a:buNone/>
              <a:defRPr sz="1000">
                <a:solidFill>
                  <a:srgbClr val="FFFFFF"/>
                </a:solidFill>
              </a:defRPr>
            </a:lvl7pPr>
            <a:lvl8pPr indent="0" lvl="7" marL="0" marR="0" rtl="0" algn="ctr">
              <a:lnSpc>
                <a:spcPct val="100000"/>
              </a:lnSpc>
              <a:spcBef>
                <a:spcPts val="0"/>
              </a:spcBef>
              <a:spcAft>
                <a:spcPts val="0"/>
              </a:spcAft>
              <a:buNone/>
              <a:defRPr sz="1000">
                <a:solidFill>
                  <a:srgbClr val="FFFFFF"/>
                </a:solidFill>
              </a:defRPr>
            </a:lvl8pPr>
            <a:lvl9pPr indent="0" lvl="8" marL="0" marR="0" rtl="0" algn="ctr">
              <a:lnSpc>
                <a:spcPct val="100000"/>
              </a:lnSpc>
              <a:spcBef>
                <a:spcPts val="0"/>
              </a:spcBef>
              <a:spcAft>
                <a:spcPts val="0"/>
              </a:spcAft>
              <a:buNone/>
              <a:defRPr sz="1000">
                <a:solidFill>
                  <a:srgbClr val="FFFFFF"/>
                </a:solidFill>
              </a:defRPr>
            </a:lvl9pPr>
          </a:lstStyle>
          <a:p>
            <a:pPr indent="0" lvl="0" marL="0" rtl="0" algn="ctr">
              <a:spcBef>
                <a:spcPts val="0"/>
              </a:spcBef>
              <a:spcAft>
                <a:spcPts val="0"/>
              </a:spcAft>
              <a:buNone/>
            </a:pPr>
            <a:fld id="{00000000-1234-1234-1234-123412341234}" type="slidenum">
              <a:rPr lang="en"/>
              <a:t>‹#›</a:t>
            </a:fld>
            <a:endParaRPr/>
          </a:p>
        </p:txBody>
      </p:sp>
      <p:sp>
        <p:nvSpPr>
          <p:cNvPr id="180" name="Google Shape;180;p28"/>
          <p:cNvSpPr txBox="1"/>
          <p:nvPr/>
        </p:nvSpPr>
        <p:spPr>
          <a:xfrm>
            <a:off x="442350" y="4826194"/>
            <a:ext cx="765300" cy="20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600">
                <a:solidFill>
                  <a:srgbClr val="EFEFEF"/>
                </a:solidFill>
                <a:latin typeface="Proxima Nova"/>
                <a:ea typeface="Proxima Nova"/>
                <a:cs typeface="Proxima Nova"/>
                <a:sym typeface="Proxima Nova"/>
              </a:rPr>
              <a:t>Red Hat</a:t>
            </a:r>
            <a:endParaRPr sz="600">
              <a:solidFill>
                <a:srgbClr val="EFEFEF"/>
              </a:solidFill>
              <a:latin typeface="Proxima Nova"/>
              <a:ea typeface="Proxima Nova"/>
              <a:cs typeface="Proxima Nova"/>
              <a:sym typeface="Proxima Nova"/>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ght - text only - subtitle">
  <p:cSld name="CUSTOM_1_3">
    <p:spTree>
      <p:nvGrpSpPr>
        <p:cNvPr id="181" name="Shape 181"/>
        <p:cNvGrpSpPr/>
        <p:nvPr/>
      </p:nvGrpSpPr>
      <p:grpSpPr>
        <a:xfrm>
          <a:off x="0" y="0"/>
          <a:ext cx="0" cy="0"/>
          <a:chOff x="0" y="0"/>
          <a:chExt cx="0" cy="0"/>
        </a:xfrm>
      </p:grpSpPr>
      <p:sp>
        <p:nvSpPr>
          <p:cNvPr id="182" name="Google Shape;182;p29"/>
          <p:cNvSpPr txBox="1"/>
          <p:nvPr>
            <p:ph idx="1" type="body"/>
          </p:nvPr>
        </p:nvSpPr>
        <p:spPr>
          <a:xfrm>
            <a:off x="826700" y="1046325"/>
            <a:ext cx="7490700" cy="3376800"/>
          </a:xfrm>
          <a:prstGeom prst="rect">
            <a:avLst/>
          </a:prstGeom>
          <a:effectLst>
            <a:reflection blurRad="0" dir="5400000" dist="38100" endA="0" fadeDir="5400012" kx="0" rotWithShape="0" algn="bl" stPos="0" sy="-100000" ky="0"/>
          </a:effectLst>
        </p:spPr>
        <p:txBody>
          <a:bodyPr anchorCtr="0" anchor="t" bIns="91425" lIns="91425" spcFirstLastPara="1" rIns="91425" wrap="square" tIns="91425">
            <a:noAutofit/>
          </a:bodyPr>
          <a:lstStyle>
            <a:lvl1pPr indent="-292100" lvl="0" marL="457200" rtl="0">
              <a:spcBef>
                <a:spcPts val="600"/>
              </a:spcBef>
              <a:spcAft>
                <a:spcPts val="0"/>
              </a:spcAft>
              <a:buSzPts val="1000"/>
              <a:buFont typeface="Proxima Nova"/>
              <a:buChar char="●"/>
              <a:defRPr>
                <a:latin typeface="Proxima Nova"/>
                <a:ea typeface="Proxima Nova"/>
                <a:cs typeface="Proxima Nova"/>
                <a:sym typeface="Proxima Nova"/>
              </a:defRPr>
            </a:lvl1pPr>
            <a:lvl2pPr indent="-292100" lvl="1" marL="914400" rtl="0">
              <a:spcBef>
                <a:spcPts val="0"/>
              </a:spcBef>
              <a:spcAft>
                <a:spcPts val="0"/>
              </a:spcAft>
              <a:buSzPts val="1000"/>
              <a:buFont typeface="Proxima Nova"/>
              <a:buChar char="○"/>
              <a:defRPr>
                <a:latin typeface="Proxima Nova"/>
                <a:ea typeface="Proxima Nova"/>
                <a:cs typeface="Proxima Nova"/>
                <a:sym typeface="Proxima Nova"/>
              </a:defRPr>
            </a:lvl2pPr>
            <a:lvl3pPr indent="-292100" lvl="2" marL="1371600" rtl="0">
              <a:spcBef>
                <a:spcPts val="0"/>
              </a:spcBef>
              <a:spcAft>
                <a:spcPts val="0"/>
              </a:spcAft>
              <a:buSzPts val="1000"/>
              <a:buFont typeface="Proxima Nova"/>
              <a:buChar char="■"/>
              <a:defRPr>
                <a:latin typeface="Proxima Nova"/>
                <a:ea typeface="Proxima Nova"/>
                <a:cs typeface="Proxima Nova"/>
                <a:sym typeface="Proxima Nova"/>
              </a:defRPr>
            </a:lvl3pPr>
            <a:lvl4pPr indent="-292100" lvl="3" marL="1828800" rtl="0">
              <a:spcBef>
                <a:spcPts val="0"/>
              </a:spcBef>
              <a:spcAft>
                <a:spcPts val="0"/>
              </a:spcAft>
              <a:buSzPts val="1000"/>
              <a:buFont typeface="Proxima Nova"/>
              <a:buChar char="●"/>
              <a:defRPr>
                <a:latin typeface="Proxima Nova"/>
                <a:ea typeface="Proxima Nova"/>
                <a:cs typeface="Proxima Nova"/>
                <a:sym typeface="Proxima Nova"/>
              </a:defRPr>
            </a:lvl4pPr>
            <a:lvl5pPr indent="-292100" lvl="4" marL="2286000" rtl="0">
              <a:spcBef>
                <a:spcPts val="0"/>
              </a:spcBef>
              <a:spcAft>
                <a:spcPts val="0"/>
              </a:spcAft>
              <a:buSzPts val="1000"/>
              <a:buFont typeface="Proxima Nova"/>
              <a:buChar char="○"/>
              <a:defRPr>
                <a:latin typeface="Proxima Nova"/>
                <a:ea typeface="Proxima Nova"/>
                <a:cs typeface="Proxima Nova"/>
                <a:sym typeface="Proxima Nova"/>
              </a:defRPr>
            </a:lvl5pPr>
            <a:lvl6pPr indent="-292100" lvl="5" marL="2743200" rtl="0">
              <a:spcBef>
                <a:spcPts val="0"/>
              </a:spcBef>
              <a:spcAft>
                <a:spcPts val="0"/>
              </a:spcAft>
              <a:buSzPts val="1000"/>
              <a:buFont typeface="Proxima Nova"/>
              <a:buChar char="■"/>
              <a:defRPr>
                <a:latin typeface="Proxima Nova"/>
                <a:ea typeface="Proxima Nova"/>
                <a:cs typeface="Proxima Nova"/>
                <a:sym typeface="Proxima Nova"/>
              </a:defRPr>
            </a:lvl6pPr>
            <a:lvl7pPr indent="-292100" lvl="6" marL="3200400" rtl="0">
              <a:spcBef>
                <a:spcPts val="0"/>
              </a:spcBef>
              <a:spcAft>
                <a:spcPts val="0"/>
              </a:spcAft>
              <a:buSzPts val="1000"/>
              <a:buFont typeface="Proxima Nova"/>
              <a:buChar char="●"/>
              <a:defRPr>
                <a:latin typeface="Proxima Nova"/>
                <a:ea typeface="Proxima Nova"/>
                <a:cs typeface="Proxima Nova"/>
                <a:sym typeface="Proxima Nova"/>
              </a:defRPr>
            </a:lvl7pPr>
            <a:lvl8pPr indent="-292100" lvl="7" marL="3657600" rtl="0">
              <a:spcBef>
                <a:spcPts val="0"/>
              </a:spcBef>
              <a:spcAft>
                <a:spcPts val="0"/>
              </a:spcAft>
              <a:buSzPts val="1000"/>
              <a:buFont typeface="Proxima Nova"/>
              <a:buChar char="○"/>
              <a:defRPr>
                <a:latin typeface="Proxima Nova"/>
                <a:ea typeface="Proxima Nova"/>
                <a:cs typeface="Proxima Nova"/>
                <a:sym typeface="Proxima Nova"/>
              </a:defRPr>
            </a:lvl8pPr>
            <a:lvl9pPr indent="-292100" lvl="8" marL="4114800" rtl="0">
              <a:spcBef>
                <a:spcPts val="0"/>
              </a:spcBef>
              <a:spcAft>
                <a:spcPts val="0"/>
              </a:spcAft>
              <a:buSzPts val="1000"/>
              <a:buFont typeface="Proxima Nova"/>
              <a:buChar char="■"/>
              <a:defRPr>
                <a:latin typeface="Proxima Nova"/>
                <a:ea typeface="Proxima Nova"/>
                <a:cs typeface="Proxima Nova"/>
                <a:sym typeface="Proxima Nova"/>
              </a:defRPr>
            </a:lvl9pPr>
          </a:lstStyle>
          <a:p/>
        </p:txBody>
      </p:sp>
      <p:sp>
        <p:nvSpPr>
          <p:cNvPr id="183" name="Google Shape;183;p29"/>
          <p:cNvSpPr txBox="1"/>
          <p:nvPr>
            <p:ph type="title"/>
          </p:nvPr>
        </p:nvSpPr>
        <p:spPr>
          <a:xfrm>
            <a:off x="826650" y="0"/>
            <a:ext cx="7490700" cy="7758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Font typeface="Proxima Nova"/>
              <a:buNone/>
              <a:defRPr b="1">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9pPr>
          </a:lstStyle>
          <a:p/>
        </p:txBody>
      </p:sp>
      <p:sp>
        <p:nvSpPr>
          <p:cNvPr id="184" name="Google Shape;184;p29"/>
          <p:cNvSpPr txBox="1"/>
          <p:nvPr>
            <p:ph idx="2" type="subTitle"/>
          </p:nvPr>
        </p:nvSpPr>
        <p:spPr>
          <a:xfrm>
            <a:off x="826650" y="775800"/>
            <a:ext cx="7490700" cy="270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latin typeface="Proxima Nova"/>
                <a:ea typeface="Proxima Nova"/>
                <a:cs typeface="Proxima Nova"/>
                <a:sym typeface="Proxima Nova"/>
              </a:defRPr>
            </a:lvl1pPr>
            <a:lvl2pPr lvl="1" rtl="0">
              <a:lnSpc>
                <a:spcPct val="100000"/>
              </a:lnSpc>
              <a:spcBef>
                <a:spcPts val="0"/>
              </a:spcBef>
              <a:spcAft>
                <a:spcPts val="0"/>
              </a:spcAft>
              <a:buNone/>
              <a:defRPr>
                <a:latin typeface="Proxima Nova"/>
                <a:ea typeface="Proxima Nova"/>
                <a:cs typeface="Proxima Nova"/>
                <a:sym typeface="Proxima Nova"/>
              </a:defRPr>
            </a:lvl2pPr>
            <a:lvl3pPr lvl="2" rtl="0">
              <a:lnSpc>
                <a:spcPct val="100000"/>
              </a:lnSpc>
              <a:spcBef>
                <a:spcPts val="0"/>
              </a:spcBef>
              <a:spcAft>
                <a:spcPts val="0"/>
              </a:spcAft>
              <a:buNone/>
              <a:defRPr>
                <a:latin typeface="Proxima Nova"/>
                <a:ea typeface="Proxima Nova"/>
                <a:cs typeface="Proxima Nova"/>
                <a:sym typeface="Proxima Nova"/>
              </a:defRPr>
            </a:lvl3pPr>
            <a:lvl4pPr lvl="3" rtl="0">
              <a:lnSpc>
                <a:spcPct val="100000"/>
              </a:lnSpc>
              <a:spcBef>
                <a:spcPts val="0"/>
              </a:spcBef>
              <a:spcAft>
                <a:spcPts val="0"/>
              </a:spcAft>
              <a:buNone/>
              <a:defRPr>
                <a:latin typeface="Proxima Nova"/>
                <a:ea typeface="Proxima Nova"/>
                <a:cs typeface="Proxima Nova"/>
                <a:sym typeface="Proxima Nova"/>
              </a:defRPr>
            </a:lvl4pPr>
            <a:lvl5pPr lvl="4" rtl="0">
              <a:lnSpc>
                <a:spcPct val="100000"/>
              </a:lnSpc>
              <a:spcBef>
                <a:spcPts val="0"/>
              </a:spcBef>
              <a:spcAft>
                <a:spcPts val="0"/>
              </a:spcAft>
              <a:buNone/>
              <a:defRPr>
                <a:latin typeface="Proxima Nova"/>
                <a:ea typeface="Proxima Nova"/>
                <a:cs typeface="Proxima Nova"/>
                <a:sym typeface="Proxima Nova"/>
              </a:defRPr>
            </a:lvl5pPr>
            <a:lvl6pPr lvl="5" rtl="0">
              <a:lnSpc>
                <a:spcPct val="100000"/>
              </a:lnSpc>
              <a:spcBef>
                <a:spcPts val="0"/>
              </a:spcBef>
              <a:spcAft>
                <a:spcPts val="0"/>
              </a:spcAft>
              <a:buNone/>
              <a:defRPr>
                <a:latin typeface="Proxima Nova"/>
                <a:ea typeface="Proxima Nova"/>
                <a:cs typeface="Proxima Nova"/>
                <a:sym typeface="Proxima Nova"/>
              </a:defRPr>
            </a:lvl6pPr>
            <a:lvl7pPr lvl="6" rtl="0">
              <a:lnSpc>
                <a:spcPct val="100000"/>
              </a:lnSpc>
              <a:spcBef>
                <a:spcPts val="0"/>
              </a:spcBef>
              <a:spcAft>
                <a:spcPts val="0"/>
              </a:spcAft>
              <a:buNone/>
              <a:defRPr>
                <a:latin typeface="Proxima Nova"/>
                <a:ea typeface="Proxima Nova"/>
                <a:cs typeface="Proxima Nova"/>
                <a:sym typeface="Proxima Nova"/>
              </a:defRPr>
            </a:lvl7pPr>
            <a:lvl8pPr lvl="7" rtl="0">
              <a:lnSpc>
                <a:spcPct val="100000"/>
              </a:lnSpc>
              <a:spcBef>
                <a:spcPts val="0"/>
              </a:spcBef>
              <a:spcAft>
                <a:spcPts val="0"/>
              </a:spcAft>
              <a:buNone/>
              <a:defRPr>
                <a:latin typeface="Proxima Nova"/>
                <a:ea typeface="Proxima Nova"/>
                <a:cs typeface="Proxima Nova"/>
                <a:sym typeface="Proxima Nova"/>
              </a:defRPr>
            </a:lvl8pPr>
            <a:lvl9pPr lvl="8" rtl="0">
              <a:lnSpc>
                <a:spcPct val="100000"/>
              </a:lnSpc>
              <a:spcBef>
                <a:spcPts val="0"/>
              </a:spcBef>
              <a:spcAft>
                <a:spcPts val="0"/>
              </a:spcAft>
              <a:buNone/>
              <a:defRPr>
                <a:latin typeface="Proxima Nova"/>
                <a:ea typeface="Proxima Nova"/>
                <a:cs typeface="Proxima Nova"/>
                <a:sym typeface="Proxima Nova"/>
              </a:defRPr>
            </a:lvl9pPr>
          </a:lstStyle>
          <a:p/>
        </p:txBody>
      </p:sp>
      <p:sp>
        <p:nvSpPr>
          <p:cNvPr id="185" name="Google Shape;185;p29"/>
          <p:cNvSpPr txBox="1"/>
          <p:nvPr>
            <p:ph idx="12" type="sldNum"/>
          </p:nvPr>
        </p:nvSpPr>
        <p:spPr>
          <a:xfrm>
            <a:off x="103328" y="4733944"/>
            <a:ext cx="360600" cy="393600"/>
          </a:xfrm>
          <a:prstGeom prst="rect">
            <a:avLst/>
          </a:prstGeom>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None/>
              <a:defRPr sz="1000">
                <a:solidFill>
                  <a:srgbClr val="666666"/>
                </a:solidFill>
              </a:defRPr>
            </a:lvl1pPr>
            <a:lvl2pPr indent="0" lvl="1" marL="0" marR="0" rtl="0" algn="ctr">
              <a:lnSpc>
                <a:spcPct val="100000"/>
              </a:lnSpc>
              <a:spcBef>
                <a:spcPts val="0"/>
              </a:spcBef>
              <a:spcAft>
                <a:spcPts val="0"/>
              </a:spcAft>
              <a:buNone/>
              <a:defRPr sz="1000">
                <a:solidFill>
                  <a:srgbClr val="666666"/>
                </a:solidFill>
              </a:defRPr>
            </a:lvl2pPr>
            <a:lvl3pPr indent="0" lvl="2" marL="0" marR="0" rtl="0" algn="ctr">
              <a:lnSpc>
                <a:spcPct val="100000"/>
              </a:lnSpc>
              <a:spcBef>
                <a:spcPts val="0"/>
              </a:spcBef>
              <a:spcAft>
                <a:spcPts val="0"/>
              </a:spcAft>
              <a:buNone/>
              <a:defRPr sz="1000">
                <a:solidFill>
                  <a:srgbClr val="666666"/>
                </a:solidFill>
              </a:defRPr>
            </a:lvl3pPr>
            <a:lvl4pPr indent="0" lvl="3" marL="0" marR="0" rtl="0" algn="ctr">
              <a:lnSpc>
                <a:spcPct val="100000"/>
              </a:lnSpc>
              <a:spcBef>
                <a:spcPts val="0"/>
              </a:spcBef>
              <a:spcAft>
                <a:spcPts val="0"/>
              </a:spcAft>
              <a:buNone/>
              <a:defRPr sz="1000">
                <a:solidFill>
                  <a:srgbClr val="666666"/>
                </a:solidFill>
              </a:defRPr>
            </a:lvl4pPr>
            <a:lvl5pPr indent="0" lvl="4" marL="0" marR="0" rtl="0" algn="ctr">
              <a:lnSpc>
                <a:spcPct val="100000"/>
              </a:lnSpc>
              <a:spcBef>
                <a:spcPts val="0"/>
              </a:spcBef>
              <a:spcAft>
                <a:spcPts val="0"/>
              </a:spcAft>
              <a:buNone/>
              <a:defRPr sz="1000">
                <a:solidFill>
                  <a:srgbClr val="666666"/>
                </a:solidFill>
              </a:defRPr>
            </a:lvl5pPr>
            <a:lvl6pPr indent="0" lvl="5" marL="0" marR="0" rtl="0" algn="ctr">
              <a:lnSpc>
                <a:spcPct val="100000"/>
              </a:lnSpc>
              <a:spcBef>
                <a:spcPts val="0"/>
              </a:spcBef>
              <a:spcAft>
                <a:spcPts val="0"/>
              </a:spcAft>
              <a:buNone/>
              <a:defRPr sz="1000">
                <a:solidFill>
                  <a:srgbClr val="666666"/>
                </a:solidFill>
              </a:defRPr>
            </a:lvl6pPr>
            <a:lvl7pPr indent="0" lvl="6" marL="0" marR="0" rtl="0" algn="ctr">
              <a:lnSpc>
                <a:spcPct val="100000"/>
              </a:lnSpc>
              <a:spcBef>
                <a:spcPts val="0"/>
              </a:spcBef>
              <a:spcAft>
                <a:spcPts val="0"/>
              </a:spcAft>
              <a:buNone/>
              <a:defRPr sz="1000">
                <a:solidFill>
                  <a:srgbClr val="666666"/>
                </a:solidFill>
              </a:defRPr>
            </a:lvl7pPr>
            <a:lvl8pPr indent="0" lvl="7" marL="0" marR="0" rtl="0" algn="ctr">
              <a:lnSpc>
                <a:spcPct val="100000"/>
              </a:lnSpc>
              <a:spcBef>
                <a:spcPts val="0"/>
              </a:spcBef>
              <a:spcAft>
                <a:spcPts val="0"/>
              </a:spcAft>
              <a:buNone/>
              <a:defRPr sz="1000">
                <a:solidFill>
                  <a:srgbClr val="666666"/>
                </a:solidFill>
              </a:defRPr>
            </a:lvl8pPr>
            <a:lvl9pPr indent="0" lvl="8" marL="0" marR="0" rtl="0" algn="ctr">
              <a:lnSpc>
                <a:spcPct val="100000"/>
              </a:lnSpc>
              <a:spcBef>
                <a:spcPts val="0"/>
              </a:spcBef>
              <a:spcAft>
                <a:spcPts val="0"/>
              </a:spcAft>
              <a:buNone/>
              <a:defRPr sz="1000">
                <a:solidFill>
                  <a:srgbClr val="666666"/>
                </a:solidFill>
              </a:defRPr>
            </a:lvl9pPr>
          </a:lstStyle>
          <a:p>
            <a:pPr indent="0" lvl="0" marL="0" rtl="0" algn="ctr">
              <a:spcBef>
                <a:spcPts val="0"/>
              </a:spcBef>
              <a:spcAft>
                <a:spcPts val="0"/>
              </a:spcAft>
              <a:buNone/>
            </a:pPr>
            <a:fld id="{00000000-1234-1234-1234-123412341234}" type="slidenum">
              <a:rPr lang="en"/>
              <a:t>‹#›</a:t>
            </a:fld>
            <a:endParaRPr>
              <a:solidFill>
                <a:schemeClr val="dk1"/>
              </a:solidFill>
            </a:endParaRPr>
          </a:p>
        </p:txBody>
      </p:sp>
      <p:sp>
        <p:nvSpPr>
          <p:cNvPr id="186" name="Google Shape;186;p29"/>
          <p:cNvSpPr txBox="1"/>
          <p:nvPr/>
        </p:nvSpPr>
        <p:spPr>
          <a:xfrm>
            <a:off x="442350" y="4826194"/>
            <a:ext cx="765300" cy="20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600">
                <a:solidFill>
                  <a:srgbClr val="666666"/>
                </a:solidFill>
                <a:latin typeface="Proxima Nova"/>
                <a:ea typeface="Proxima Nova"/>
                <a:cs typeface="Proxima Nova"/>
                <a:sym typeface="Proxima Nova"/>
              </a:rPr>
              <a:t>Red Hat</a:t>
            </a:r>
            <a:endParaRPr sz="600">
              <a:solidFill>
                <a:srgbClr val="666666"/>
              </a:solidFill>
              <a:latin typeface="Proxima Nova"/>
              <a:ea typeface="Proxima Nova"/>
              <a:cs typeface="Proxima Nova"/>
              <a:sym typeface="Proxima Nova"/>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rk - text only - subtitle">
  <p:cSld name="CUSTOM_1_3_1">
    <p:bg>
      <p:bgPr>
        <a:solidFill>
          <a:srgbClr val="02414D"/>
        </a:solidFill>
      </p:bgPr>
    </p:bg>
    <p:spTree>
      <p:nvGrpSpPr>
        <p:cNvPr id="187" name="Shape 187"/>
        <p:cNvGrpSpPr/>
        <p:nvPr/>
      </p:nvGrpSpPr>
      <p:grpSpPr>
        <a:xfrm>
          <a:off x="0" y="0"/>
          <a:ext cx="0" cy="0"/>
          <a:chOff x="0" y="0"/>
          <a:chExt cx="0" cy="0"/>
        </a:xfrm>
      </p:grpSpPr>
      <p:sp>
        <p:nvSpPr>
          <p:cNvPr id="188" name="Google Shape;188;p30"/>
          <p:cNvSpPr txBox="1"/>
          <p:nvPr>
            <p:ph idx="1" type="body"/>
          </p:nvPr>
        </p:nvSpPr>
        <p:spPr>
          <a:xfrm>
            <a:off x="826700" y="1046325"/>
            <a:ext cx="7490700" cy="3376800"/>
          </a:xfrm>
          <a:prstGeom prst="rect">
            <a:avLst/>
          </a:prstGeom>
          <a:effectLst>
            <a:reflection blurRad="0" dir="5400000" dist="38100" endA="0" fadeDir="5400012" kx="0" rotWithShape="0" algn="bl" stPos="0" sy="-100000" ky="0"/>
          </a:effectLst>
        </p:spPr>
        <p:txBody>
          <a:bodyPr anchorCtr="0" anchor="t" bIns="91425" lIns="91425" spcFirstLastPara="1" rIns="91425" wrap="square" tIns="91425">
            <a:noAutofit/>
          </a:bodyPr>
          <a:lstStyle>
            <a:lvl1pPr indent="-292100" lvl="0" marL="457200" rtl="0">
              <a:spcBef>
                <a:spcPts val="600"/>
              </a:spcBef>
              <a:spcAft>
                <a:spcPts val="0"/>
              </a:spcAft>
              <a:buClr>
                <a:srgbClr val="FFFFFF"/>
              </a:buClr>
              <a:buSzPts val="1000"/>
              <a:buFont typeface="Proxima Nova"/>
              <a:buChar char="●"/>
              <a:defRPr>
                <a:solidFill>
                  <a:srgbClr val="FFFFFF"/>
                </a:solidFill>
                <a:latin typeface="Proxima Nova"/>
                <a:ea typeface="Proxima Nova"/>
                <a:cs typeface="Proxima Nova"/>
                <a:sym typeface="Proxima Nova"/>
              </a:defRPr>
            </a:lvl1pPr>
            <a:lvl2pPr indent="-292100" lvl="1" marL="914400" rtl="0">
              <a:spcBef>
                <a:spcPts val="0"/>
              </a:spcBef>
              <a:spcAft>
                <a:spcPts val="0"/>
              </a:spcAft>
              <a:buClr>
                <a:srgbClr val="FFFFFF"/>
              </a:buClr>
              <a:buSzPts val="1000"/>
              <a:buFont typeface="Proxima Nova"/>
              <a:buChar char="○"/>
              <a:defRPr>
                <a:solidFill>
                  <a:srgbClr val="FFFFFF"/>
                </a:solidFill>
                <a:latin typeface="Proxima Nova"/>
                <a:ea typeface="Proxima Nova"/>
                <a:cs typeface="Proxima Nova"/>
                <a:sym typeface="Proxima Nova"/>
              </a:defRPr>
            </a:lvl2pPr>
            <a:lvl3pPr indent="-292100" lvl="2" marL="1371600" rtl="0">
              <a:spcBef>
                <a:spcPts val="0"/>
              </a:spcBef>
              <a:spcAft>
                <a:spcPts val="0"/>
              </a:spcAft>
              <a:buClr>
                <a:srgbClr val="FFFFFF"/>
              </a:buClr>
              <a:buSzPts val="1000"/>
              <a:buFont typeface="Proxima Nova"/>
              <a:buChar char="■"/>
              <a:defRPr>
                <a:solidFill>
                  <a:srgbClr val="FFFFFF"/>
                </a:solidFill>
                <a:latin typeface="Proxima Nova"/>
                <a:ea typeface="Proxima Nova"/>
                <a:cs typeface="Proxima Nova"/>
                <a:sym typeface="Proxima Nova"/>
              </a:defRPr>
            </a:lvl3pPr>
            <a:lvl4pPr indent="-292100" lvl="3" marL="1828800" rtl="0">
              <a:spcBef>
                <a:spcPts val="0"/>
              </a:spcBef>
              <a:spcAft>
                <a:spcPts val="0"/>
              </a:spcAft>
              <a:buClr>
                <a:srgbClr val="FFFFFF"/>
              </a:buClr>
              <a:buSzPts val="1000"/>
              <a:buFont typeface="Proxima Nova"/>
              <a:buChar char="●"/>
              <a:defRPr>
                <a:solidFill>
                  <a:srgbClr val="FFFFFF"/>
                </a:solidFill>
                <a:latin typeface="Proxima Nova"/>
                <a:ea typeface="Proxima Nova"/>
                <a:cs typeface="Proxima Nova"/>
                <a:sym typeface="Proxima Nova"/>
              </a:defRPr>
            </a:lvl4pPr>
            <a:lvl5pPr indent="-292100" lvl="4" marL="2286000" rtl="0">
              <a:spcBef>
                <a:spcPts val="0"/>
              </a:spcBef>
              <a:spcAft>
                <a:spcPts val="0"/>
              </a:spcAft>
              <a:buClr>
                <a:srgbClr val="FFFFFF"/>
              </a:buClr>
              <a:buSzPts val="1000"/>
              <a:buFont typeface="Proxima Nova"/>
              <a:buChar char="○"/>
              <a:defRPr>
                <a:solidFill>
                  <a:srgbClr val="FFFFFF"/>
                </a:solidFill>
                <a:latin typeface="Proxima Nova"/>
                <a:ea typeface="Proxima Nova"/>
                <a:cs typeface="Proxima Nova"/>
                <a:sym typeface="Proxima Nova"/>
              </a:defRPr>
            </a:lvl5pPr>
            <a:lvl6pPr indent="-292100" lvl="5" marL="2743200" rtl="0">
              <a:spcBef>
                <a:spcPts val="0"/>
              </a:spcBef>
              <a:spcAft>
                <a:spcPts val="0"/>
              </a:spcAft>
              <a:buClr>
                <a:srgbClr val="FFFFFF"/>
              </a:buClr>
              <a:buSzPts val="1000"/>
              <a:buFont typeface="Proxima Nova"/>
              <a:buChar char="■"/>
              <a:defRPr>
                <a:solidFill>
                  <a:srgbClr val="FFFFFF"/>
                </a:solidFill>
                <a:latin typeface="Proxima Nova"/>
                <a:ea typeface="Proxima Nova"/>
                <a:cs typeface="Proxima Nova"/>
                <a:sym typeface="Proxima Nova"/>
              </a:defRPr>
            </a:lvl6pPr>
            <a:lvl7pPr indent="-292100" lvl="6" marL="3200400" rtl="0">
              <a:spcBef>
                <a:spcPts val="0"/>
              </a:spcBef>
              <a:spcAft>
                <a:spcPts val="0"/>
              </a:spcAft>
              <a:buClr>
                <a:srgbClr val="FFFFFF"/>
              </a:buClr>
              <a:buSzPts val="1000"/>
              <a:buFont typeface="Proxima Nova"/>
              <a:buChar char="●"/>
              <a:defRPr>
                <a:solidFill>
                  <a:srgbClr val="FFFFFF"/>
                </a:solidFill>
                <a:latin typeface="Proxima Nova"/>
                <a:ea typeface="Proxima Nova"/>
                <a:cs typeface="Proxima Nova"/>
                <a:sym typeface="Proxima Nova"/>
              </a:defRPr>
            </a:lvl7pPr>
            <a:lvl8pPr indent="-292100" lvl="7" marL="3657600" rtl="0">
              <a:spcBef>
                <a:spcPts val="0"/>
              </a:spcBef>
              <a:spcAft>
                <a:spcPts val="0"/>
              </a:spcAft>
              <a:buClr>
                <a:srgbClr val="FFFFFF"/>
              </a:buClr>
              <a:buSzPts val="1000"/>
              <a:buFont typeface="Proxima Nova"/>
              <a:buChar char="○"/>
              <a:defRPr>
                <a:solidFill>
                  <a:srgbClr val="FFFFFF"/>
                </a:solidFill>
                <a:latin typeface="Proxima Nova"/>
                <a:ea typeface="Proxima Nova"/>
                <a:cs typeface="Proxima Nova"/>
                <a:sym typeface="Proxima Nova"/>
              </a:defRPr>
            </a:lvl8pPr>
            <a:lvl9pPr indent="-292100" lvl="8" marL="4114800" rtl="0">
              <a:spcBef>
                <a:spcPts val="0"/>
              </a:spcBef>
              <a:spcAft>
                <a:spcPts val="0"/>
              </a:spcAft>
              <a:buClr>
                <a:srgbClr val="FFFFFF"/>
              </a:buClr>
              <a:buSzPts val="1000"/>
              <a:buFont typeface="Proxima Nova"/>
              <a:buChar char="■"/>
              <a:defRPr>
                <a:solidFill>
                  <a:srgbClr val="FFFFFF"/>
                </a:solidFill>
                <a:latin typeface="Proxima Nova"/>
                <a:ea typeface="Proxima Nova"/>
                <a:cs typeface="Proxima Nova"/>
                <a:sym typeface="Proxima Nova"/>
              </a:defRPr>
            </a:lvl9pPr>
          </a:lstStyle>
          <a:p/>
        </p:txBody>
      </p:sp>
      <p:sp>
        <p:nvSpPr>
          <p:cNvPr id="189" name="Google Shape;189;p30"/>
          <p:cNvSpPr txBox="1"/>
          <p:nvPr>
            <p:ph type="title"/>
          </p:nvPr>
        </p:nvSpPr>
        <p:spPr>
          <a:xfrm>
            <a:off x="826650" y="0"/>
            <a:ext cx="7490700" cy="775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2800"/>
              <a:buFont typeface="Proxima Nova"/>
              <a:buNone/>
              <a:defRPr b="1">
                <a:solidFill>
                  <a:srgbClr val="FFFFFF"/>
                </a:solidFill>
                <a:latin typeface="Proxima Nova"/>
                <a:ea typeface="Proxima Nova"/>
                <a:cs typeface="Proxima Nova"/>
                <a:sym typeface="Proxima Nova"/>
              </a:defRPr>
            </a:lvl1pPr>
            <a:lvl2pPr lvl="1"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2pPr>
            <a:lvl3pPr lvl="2"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3pPr>
            <a:lvl4pPr lvl="3"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4pPr>
            <a:lvl5pPr lvl="4"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5pPr>
            <a:lvl6pPr lvl="5"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6pPr>
            <a:lvl7pPr lvl="6"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7pPr>
            <a:lvl8pPr lvl="7"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8pPr>
            <a:lvl9pPr lvl="8" rtl="0">
              <a:spcBef>
                <a:spcPts val="0"/>
              </a:spcBef>
              <a:spcAft>
                <a:spcPts val="0"/>
              </a:spcAft>
              <a:buClr>
                <a:srgbClr val="FFFFFF"/>
              </a:buClr>
              <a:buSzPts val="2800"/>
              <a:buFont typeface="Proxima Nova"/>
              <a:buNone/>
              <a:defRPr b="0">
                <a:solidFill>
                  <a:srgbClr val="FFFFFF"/>
                </a:solidFill>
                <a:latin typeface="Proxima Nova"/>
                <a:ea typeface="Proxima Nova"/>
                <a:cs typeface="Proxima Nova"/>
                <a:sym typeface="Proxima Nova"/>
              </a:defRPr>
            </a:lvl9pPr>
          </a:lstStyle>
          <a:p/>
        </p:txBody>
      </p:sp>
      <p:sp>
        <p:nvSpPr>
          <p:cNvPr id="190" name="Google Shape;190;p30"/>
          <p:cNvSpPr txBox="1"/>
          <p:nvPr>
            <p:ph idx="2" type="subTitle"/>
          </p:nvPr>
        </p:nvSpPr>
        <p:spPr>
          <a:xfrm>
            <a:off x="826650" y="775800"/>
            <a:ext cx="7490700" cy="270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None/>
              <a:defRPr>
                <a:solidFill>
                  <a:srgbClr val="FFFFFF"/>
                </a:solidFill>
                <a:latin typeface="Proxima Nova"/>
                <a:ea typeface="Proxima Nova"/>
                <a:cs typeface="Proxima Nova"/>
                <a:sym typeface="Proxima Nova"/>
              </a:defRPr>
            </a:lvl1pPr>
            <a:lvl2pPr lvl="1" rtl="0">
              <a:lnSpc>
                <a:spcPct val="100000"/>
              </a:lnSpc>
              <a:spcBef>
                <a:spcPts val="0"/>
              </a:spcBef>
              <a:spcAft>
                <a:spcPts val="0"/>
              </a:spcAft>
              <a:buNone/>
              <a:defRPr>
                <a:solidFill>
                  <a:srgbClr val="FFFFFF"/>
                </a:solidFill>
                <a:latin typeface="Proxima Nova"/>
                <a:ea typeface="Proxima Nova"/>
                <a:cs typeface="Proxima Nova"/>
                <a:sym typeface="Proxima Nova"/>
              </a:defRPr>
            </a:lvl2pPr>
            <a:lvl3pPr lvl="2" rtl="0">
              <a:lnSpc>
                <a:spcPct val="100000"/>
              </a:lnSpc>
              <a:spcBef>
                <a:spcPts val="0"/>
              </a:spcBef>
              <a:spcAft>
                <a:spcPts val="0"/>
              </a:spcAft>
              <a:buNone/>
              <a:defRPr>
                <a:solidFill>
                  <a:srgbClr val="FFFFFF"/>
                </a:solidFill>
                <a:latin typeface="Proxima Nova"/>
                <a:ea typeface="Proxima Nova"/>
                <a:cs typeface="Proxima Nova"/>
                <a:sym typeface="Proxima Nova"/>
              </a:defRPr>
            </a:lvl3pPr>
            <a:lvl4pPr lvl="3" rtl="0">
              <a:lnSpc>
                <a:spcPct val="100000"/>
              </a:lnSpc>
              <a:spcBef>
                <a:spcPts val="0"/>
              </a:spcBef>
              <a:spcAft>
                <a:spcPts val="0"/>
              </a:spcAft>
              <a:buNone/>
              <a:defRPr>
                <a:solidFill>
                  <a:srgbClr val="FFFFFF"/>
                </a:solidFill>
                <a:latin typeface="Proxima Nova"/>
                <a:ea typeface="Proxima Nova"/>
                <a:cs typeface="Proxima Nova"/>
                <a:sym typeface="Proxima Nova"/>
              </a:defRPr>
            </a:lvl4pPr>
            <a:lvl5pPr lvl="4" rtl="0">
              <a:lnSpc>
                <a:spcPct val="100000"/>
              </a:lnSpc>
              <a:spcBef>
                <a:spcPts val="0"/>
              </a:spcBef>
              <a:spcAft>
                <a:spcPts val="0"/>
              </a:spcAft>
              <a:buNone/>
              <a:defRPr>
                <a:solidFill>
                  <a:srgbClr val="FFFFFF"/>
                </a:solidFill>
                <a:latin typeface="Proxima Nova"/>
                <a:ea typeface="Proxima Nova"/>
                <a:cs typeface="Proxima Nova"/>
                <a:sym typeface="Proxima Nova"/>
              </a:defRPr>
            </a:lvl5pPr>
            <a:lvl6pPr lvl="5" rtl="0">
              <a:lnSpc>
                <a:spcPct val="100000"/>
              </a:lnSpc>
              <a:spcBef>
                <a:spcPts val="0"/>
              </a:spcBef>
              <a:spcAft>
                <a:spcPts val="0"/>
              </a:spcAft>
              <a:buNone/>
              <a:defRPr>
                <a:solidFill>
                  <a:srgbClr val="FFFFFF"/>
                </a:solidFill>
                <a:latin typeface="Proxima Nova"/>
                <a:ea typeface="Proxima Nova"/>
                <a:cs typeface="Proxima Nova"/>
                <a:sym typeface="Proxima Nova"/>
              </a:defRPr>
            </a:lvl6pPr>
            <a:lvl7pPr lvl="6" rtl="0">
              <a:lnSpc>
                <a:spcPct val="100000"/>
              </a:lnSpc>
              <a:spcBef>
                <a:spcPts val="0"/>
              </a:spcBef>
              <a:spcAft>
                <a:spcPts val="0"/>
              </a:spcAft>
              <a:buNone/>
              <a:defRPr>
                <a:solidFill>
                  <a:srgbClr val="FFFFFF"/>
                </a:solidFill>
                <a:latin typeface="Proxima Nova"/>
                <a:ea typeface="Proxima Nova"/>
                <a:cs typeface="Proxima Nova"/>
                <a:sym typeface="Proxima Nova"/>
              </a:defRPr>
            </a:lvl7pPr>
            <a:lvl8pPr lvl="7" rtl="0">
              <a:lnSpc>
                <a:spcPct val="100000"/>
              </a:lnSpc>
              <a:spcBef>
                <a:spcPts val="0"/>
              </a:spcBef>
              <a:spcAft>
                <a:spcPts val="0"/>
              </a:spcAft>
              <a:buNone/>
              <a:defRPr>
                <a:solidFill>
                  <a:srgbClr val="FFFFFF"/>
                </a:solidFill>
                <a:latin typeface="Proxima Nova"/>
                <a:ea typeface="Proxima Nova"/>
                <a:cs typeface="Proxima Nova"/>
                <a:sym typeface="Proxima Nova"/>
              </a:defRPr>
            </a:lvl8pPr>
            <a:lvl9pPr lvl="8" rtl="0">
              <a:lnSpc>
                <a:spcPct val="100000"/>
              </a:lnSpc>
              <a:spcBef>
                <a:spcPts val="0"/>
              </a:spcBef>
              <a:spcAft>
                <a:spcPts val="0"/>
              </a:spcAft>
              <a:buNone/>
              <a:defRPr>
                <a:solidFill>
                  <a:srgbClr val="FFFFFF"/>
                </a:solidFill>
                <a:latin typeface="Proxima Nova"/>
                <a:ea typeface="Proxima Nova"/>
                <a:cs typeface="Proxima Nova"/>
                <a:sym typeface="Proxima Nova"/>
              </a:defRPr>
            </a:lvl9pPr>
          </a:lstStyle>
          <a:p/>
        </p:txBody>
      </p:sp>
      <p:sp>
        <p:nvSpPr>
          <p:cNvPr id="191" name="Google Shape;191;p30"/>
          <p:cNvSpPr txBox="1"/>
          <p:nvPr>
            <p:ph idx="12" type="sldNum"/>
          </p:nvPr>
        </p:nvSpPr>
        <p:spPr>
          <a:xfrm>
            <a:off x="103328" y="4733944"/>
            <a:ext cx="360600" cy="393600"/>
          </a:xfrm>
          <a:prstGeom prst="rect">
            <a:avLst/>
          </a:prstGeom>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None/>
              <a:defRPr sz="1000">
                <a:solidFill>
                  <a:srgbClr val="FFFFFF"/>
                </a:solidFill>
              </a:defRPr>
            </a:lvl1pPr>
            <a:lvl2pPr indent="0" lvl="1" marL="0" marR="0" rtl="0" algn="ctr">
              <a:lnSpc>
                <a:spcPct val="100000"/>
              </a:lnSpc>
              <a:spcBef>
                <a:spcPts val="0"/>
              </a:spcBef>
              <a:spcAft>
                <a:spcPts val="0"/>
              </a:spcAft>
              <a:buNone/>
              <a:defRPr sz="1000">
                <a:solidFill>
                  <a:srgbClr val="FFFFFF"/>
                </a:solidFill>
              </a:defRPr>
            </a:lvl2pPr>
            <a:lvl3pPr indent="0" lvl="2" marL="0" marR="0" rtl="0" algn="ctr">
              <a:lnSpc>
                <a:spcPct val="100000"/>
              </a:lnSpc>
              <a:spcBef>
                <a:spcPts val="0"/>
              </a:spcBef>
              <a:spcAft>
                <a:spcPts val="0"/>
              </a:spcAft>
              <a:buNone/>
              <a:defRPr sz="1000">
                <a:solidFill>
                  <a:srgbClr val="FFFFFF"/>
                </a:solidFill>
              </a:defRPr>
            </a:lvl3pPr>
            <a:lvl4pPr indent="0" lvl="3" marL="0" marR="0" rtl="0" algn="ctr">
              <a:lnSpc>
                <a:spcPct val="100000"/>
              </a:lnSpc>
              <a:spcBef>
                <a:spcPts val="0"/>
              </a:spcBef>
              <a:spcAft>
                <a:spcPts val="0"/>
              </a:spcAft>
              <a:buNone/>
              <a:defRPr sz="1000">
                <a:solidFill>
                  <a:srgbClr val="FFFFFF"/>
                </a:solidFill>
              </a:defRPr>
            </a:lvl4pPr>
            <a:lvl5pPr indent="0" lvl="4" marL="0" marR="0" rtl="0" algn="ctr">
              <a:lnSpc>
                <a:spcPct val="100000"/>
              </a:lnSpc>
              <a:spcBef>
                <a:spcPts val="0"/>
              </a:spcBef>
              <a:spcAft>
                <a:spcPts val="0"/>
              </a:spcAft>
              <a:buNone/>
              <a:defRPr sz="1000">
                <a:solidFill>
                  <a:srgbClr val="FFFFFF"/>
                </a:solidFill>
              </a:defRPr>
            </a:lvl5pPr>
            <a:lvl6pPr indent="0" lvl="5" marL="0" marR="0" rtl="0" algn="ctr">
              <a:lnSpc>
                <a:spcPct val="100000"/>
              </a:lnSpc>
              <a:spcBef>
                <a:spcPts val="0"/>
              </a:spcBef>
              <a:spcAft>
                <a:spcPts val="0"/>
              </a:spcAft>
              <a:buNone/>
              <a:defRPr sz="1000">
                <a:solidFill>
                  <a:srgbClr val="FFFFFF"/>
                </a:solidFill>
              </a:defRPr>
            </a:lvl6pPr>
            <a:lvl7pPr indent="0" lvl="6" marL="0" marR="0" rtl="0" algn="ctr">
              <a:lnSpc>
                <a:spcPct val="100000"/>
              </a:lnSpc>
              <a:spcBef>
                <a:spcPts val="0"/>
              </a:spcBef>
              <a:spcAft>
                <a:spcPts val="0"/>
              </a:spcAft>
              <a:buNone/>
              <a:defRPr sz="1000">
                <a:solidFill>
                  <a:srgbClr val="FFFFFF"/>
                </a:solidFill>
              </a:defRPr>
            </a:lvl7pPr>
            <a:lvl8pPr indent="0" lvl="7" marL="0" marR="0" rtl="0" algn="ctr">
              <a:lnSpc>
                <a:spcPct val="100000"/>
              </a:lnSpc>
              <a:spcBef>
                <a:spcPts val="0"/>
              </a:spcBef>
              <a:spcAft>
                <a:spcPts val="0"/>
              </a:spcAft>
              <a:buNone/>
              <a:defRPr sz="1000">
                <a:solidFill>
                  <a:srgbClr val="FFFFFF"/>
                </a:solidFill>
              </a:defRPr>
            </a:lvl8pPr>
            <a:lvl9pPr indent="0" lvl="8" marL="0" marR="0" rtl="0" algn="ctr">
              <a:lnSpc>
                <a:spcPct val="100000"/>
              </a:lnSpc>
              <a:spcBef>
                <a:spcPts val="0"/>
              </a:spcBef>
              <a:spcAft>
                <a:spcPts val="0"/>
              </a:spcAft>
              <a:buNone/>
              <a:defRPr sz="1000">
                <a:solidFill>
                  <a:srgbClr val="FFFFFF"/>
                </a:solidFill>
              </a:defRPr>
            </a:lvl9pPr>
          </a:lstStyle>
          <a:p>
            <a:pPr indent="0" lvl="0" marL="0" rtl="0" algn="ctr">
              <a:spcBef>
                <a:spcPts val="0"/>
              </a:spcBef>
              <a:spcAft>
                <a:spcPts val="0"/>
              </a:spcAft>
              <a:buNone/>
            </a:pPr>
            <a:fld id="{00000000-1234-1234-1234-123412341234}" type="slidenum">
              <a:rPr lang="en"/>
              <a:t>‹#›</a:t>
            </a:fld>
            <a:endParaRPr/>
          </a:p>
        </p:txBody>
      </p:sp>
      <p:sp>
        <p:nvSpPr>
          <p:cNvPr id="192" name="Google Shape;192;p30"/>
          <p:cNvSpPr txBox="1"/>
          <p:nvPr/>
        </p:nvSpPr>
        <p:spPr>
          <a:xfrm>
            <a:off x="442350" y="4826194"/>
            <a:ext cx="765300" cy="209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600">
                <a:solidFill>
                  <a:srgbClr val="EFEFEF"/>
                </a:solidFill>
                <a:latin typeface="Proxima Nova"/>
                <a:ea typeface="Proxima Nova"/>
                <a:cs typeface="Proxima Nova"/>
                <a:sym typeface="Proxima Nova"/>
              </a:rPr>
              <a:t>Red Hat</a:t>
            </a:r>
            <a:endParaRPr sz="600">
              <a:solidFill>
                <a:srgbClr val="EFEFEF"/>
              </a:solidFill>
              <a:latin typeface="Proxima Nova"/>
              <a:ea typeface="Proxima Nova"/>
              <a:cs typeface="Proxima Nova"/>
              <a:sym typeface="Proxima Nova"/>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d" type="title">
  <p:cSld name="TITLE">
    <p:bg>
      <p:bgPr>
        <a:blipFill>
          <a:blip r:embed="rId2">
            <a:alphaModFix/>
          </a:blip>
          <a:stretch>
            <a:fillRect/>
          </a:stretch>
        </a:blipFill>
      </p:bgPr>
    </p:bg>
    <p:spTree>
      <p:nvGrpSpPr>
        <p:cNvPr id="194" name="Shape 194"/>
        <p:cNvGrpSpPr/>
        <p:nvPr/>
      </p:nvGrpSpPr>
      <p:grpSpPr>
        <a:xfrm>
          <a:off x="0" y="0"/>
          <a:ext cx="0" cy="0"/>
          <a:chOff x="0" y="0"/>
          <a:chExt cx="0" cy="0"/>
        </a:xfrm>
      </p:grpSpPr>
      <p:sp>
        <p:nvSpPr>
          <p:cNvPr id="195" name="Google Shape;195;p32"/>
          <p:cNvSpPr txBox="1"/>
          <p:nvPr>
            <p:ph type="title"/>
          </p:nvPr>
        </p:nvSpPr>
        <p:spPr>
          <a:xfrm>
            <a:off x="1821825" y="2171700"/>
            <a:ext cx="5943600" cy="6858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None/>
              <a:defRPr b="1" sz="2400">
                <a:solidFill>
                  <a:schemeClr val="lt1"/>
                </a:solidFill>
                <a:latin typeface="Overpass"/>
                <a:ea typeface="Overpass"/>
                <a:cs typeface="Overpass"/>
                <a:sym typeface="Overpass"/>
              </a:defRPr>
            </a:lvl1pPr>
            <a:lvl2pPr lvl="1" rtl="0">
              <a:spcBef>
                <a:spcPts val="0"/>
              </a:spcBef>
              <a:spcAft>
                <a:spcPts val="0"/>
              </a:spcAft>
              <a:buNone/>
              <a:defRPr b="1" sz="2400">
                <a:solidFill>
                  <a:schemeClr val="lt1"/>
                </a:solidFill>
                <a:latin typeface="Overpass"/>
                <a:ea typeface="Overpass"/>
                <a:cs typeface="Overpass"/>
                <a:sym typeface="Overpass"/>
              </a:defRPr>
            </a:lvl2pPr>
            <a:lvl3pPr lvl="2" rtl="0">
              <a:spcBef>
                <a:spcPts val="0"/>
              </a:spcBef>
              <a:spcAft>
                <a:spcPts val="0"/>
              </a:spcAft>
              <a:buNone/>
              <a:defRPr b="1" sz="2400">
                <a:solidFill>
                  <a:schemeClr val="lt1"/>
                </a:solidFill>
                <a:latin typeface="Overpass"/>
                <a:ea typeface="Overpass"/>
                <a:cs typeface="Overpass"/>
                <a:sym typeface="Overpass"/>
              </a:defRPr>
            </a:lvl3pPr>
            <a:lvl4pPr lvl="3" rtl="0">
              <a:spcBef>
                <a:spcPts val="0"/>
              </a:spcBef>
              <a:spcAft>
                <a:spcPts val="0"/>
              </a:spcAft>
              <a:buNone/>
              <a:defRPr b="1" sz="2400">
                <a:solidFill>
                  <a:schemeClr val="lt1"/>
                </a:solidFill>
                <a:latin typeface="Overpass"/>
                <a:ea typeface="Overpass"/>
                <a:cs typeface="Overpass"/>
                <a:sym typeface="Overpass"/>
              </a:defRPr>
            </a:lvl4pPr>
            <a:lvl5pPr lvl="4" rtl="0">
              <a:spcBef>
                <a:spcPts val="0"/>
              </a:spcBef>
              <a:spcAft>
                <a:spcPts val="0"/>
              </a:spcAft>
              <a:buNone/>
              <a:defRPr b="1" sz="2400">
                <a:solidFill>
                  <a:schemeClr val="lt1"/>
                </a:solidFill>
                <a:latin typeface="Overpass"/>
                <a:ea typeface="Overpass"/>
                <a:cs typeface="Overpass"/>
                <a:sym typeface="Overpass"/>
              </a:defRPr>
            </a:lvl5pPr>
            <a:lvl6pPr lvl="5" rtl="0">
              <a:spcBef>
                <a:spcPts val="0"/>
              </a:spcBef>
              <a:spcAft>
                <a:spcPts val="0"/>
              </a:spcAft>
              <a:buNone/>
              <a:defRPr b="1" sz="2400">
                <a:solidFill>
                  <a:schemeClr val="lt1"/>
                </a:solidFill>
                <a:latin typeface="Overpass"/>
                <a:ea typeface="Overpass"/>
                <a:cs typeface="Overpass"/>
                <a:sym typeface="Overpass"/>
              </a:defRPr>
            </a:lvl6pPr>
            <a:lvl7pPr lvl="6" rtl="0">
              <a:spcBef>
                <a:spcPts val="0"/>
              </a:spcBef>
              <a:spcAft>
                <a:spcPts val="0"/>
              </a:spcAft>
              <a:buNone/>
              <a:defRPr b="1" sz="2400">
                <a:solidFill>
                  <a:schemeClr val="lt1"/>
                </a:solidFill>
                <a:latin typeface="Overpass"/>
                <a:ea typeface="Overpass"/>
                <a:cs typeface="Overpass"/>
                <a:sym typeface="Overpass"/>
              </a:defRPr>
            </a:lvl7pPr>
            <a:lvl8pPr lvl="7" rtl="0">
              <a:spcBef>
                <a:spcPts val="0"/>
              </a:spcBef>
              <a:spcAft>
                <a:spcPts val="0"/>
              </a:spcAft>
              <a:buNone/>
              <a:defRPr b="1" sz="2400">
                <a:solidFill>
                  <a:schemeClr val="lt1"/>
                </a:solidFill>
                <a:latin typeface="Overpass"/>
                <a:ea typeface="Overpass"/>
                <a:cs typeface="Overpass"/>
                <a:sym typeface="Overpass"/>
              </a:defRPr>
            </a:lvl8pPr>
            <a:lvl9pPr lvl="8" rtl="0">
              <a:spcBef>
                <a:spcPts val="0"/>
              </a:spcBef>
              <a:spcAft>
                <a:spcPts val="0"/>
              </a:spcAft>
              <a:buNone/>
              <a:defRPr b="1" sz="2400">
                <a:solidFill>
                  <a:schemeClr val="lt1"/>
                </a:solidFill>
                <a:latin typeface="Overpass"/>
                <a:ea typeface="Overpass"/>
                <a:cs typeface="Overpass"/>
                <a:sym typeface="Overpass"/>
              </a:defRPr>
            </a:lvl9pPr>
          </a:lstStyle>
          <a:p/>
        </p:txBody>
      </p:sp>
      <p:sp>
        <p:nvSpPr>
          <p:cNvPr id="196" name="Google Shape;196;p32"/>
          <p:cNvSpPr txBox="1"/>
          <p:nvPr>
            <p:ph idx="1" type="subTitle"/>
          </p:nvPr>
        </p:nvSpPr>
        <p:spPr>
          <a:xfrm>
            <a:off x="1821825" y="3048000"/>
            <a:ext cx="5029200" cy="2859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None/>
              <a:defRPr sz="1600">
                <a:solidFill>
                  <a:srgbClr val="FFFFFF"/>
                </a:solidFill>
                <a:latin typeface="Overpass"/>
                <a:ea typeface="Overpass"/>
                <a:cs typeface="Overpass"/>
                <a:sym typeface="Overpass"/>
              </a:defRPr>
            </a:lvl1pPr>
            <a:lvl2pPr lvl="1" rtl="0">
              <a:spcBef>
                <a:spcPts val="0"/>
              </a:spcBef>
              <a:spcAft>
                <a:spcPts val="0"/>
              </a:spcAft>
              <a:buNone/>
              <a:defRPr sz="1600">
                <a:latin typeface="Overpass"/>
                <a:ea typeface="Overpass"/>
                <a:cs typeface="Overpass"/>
                <a:sym typeface="Overpass"/>
              </a:defRPr>
            </a:lvl2pPr>
            <a:lvl3pPr lvl="2" rtl="0">
              <a:spcBef>
                <a:spcPts val="0"/>
              </a:spcBef>
              <a:spcAft>
                <a:spcPts val="0"/>
              </a:spcAft>
              <a:buNone/>
              <a:defRPr sz="1600">
                <a:latin typeface="Overpass"/>
                <a:ea typeface="Overpass"/>
                <a:cs typeface="Overpass"/>
                <a:sym typeface="Overpass"/>
              </a:defRPr>
            </a:lvl3pPr>
            <a:lvl4pPr lvl="3" rtl="0">
              <a:spcBef>
                <a:spcPts val="0"/>
              </a:spcBef>
              <a:spcAft>
                <a:spcPts val="0"/>
              </a:spcAft>
              <a:buNone/>
              <a:defRPr sz="1600">
                <a:latin typeface="Overpass"/>
                <a:ea typeface="Overpass"/>
                <a:cs typeface="Overpass"/>
                <a:sym typeface="Overpass"/>
              </a:defRPr>
            </a:lvl4pPr>
            <a:lvl5pPr lvl="4" rtl="0">
              <a:spcBef>
                <a:spcPts val="0"/>
              </a:spcBef>
              <a:spcAft>
                <a:spcPts val="0"/>
              </a:spcAft>
              <a:buNone/>
              <a:defRPr sz="1600">
                <a:latin typeface="Overpass"/>
                <a:ea typeface="Overpass"/>
                <a:cs typeface="Overpass"/>
                <a:sym typeface="Overpass"/>
              </a:defRPr>
            </a:lvl5pPr>
            <a:lvl6pPr lvl="5" rtl="0">
              <a:spcBef>
                <a:spcPts val="0"/>
              </a:spcBef>
              <a:spcAft>
                <a:spcPts val="0"/>
              </a:spcAft>
              <a:buNone/>
              <a:defRPr sz="1600">
                <a:latin typeface="Overpass"/>
                <a:ea typeface="Overpass"/>
                <a:cs typeface="Overpass"/>
                <a:sym typeface="Overpass"/>
              </a:defRPr>
            </a:lvl6pPr>
            <a:lvl7pPr lvl="6" rtl="0">
              <a:spcBef>
                <a:spcPts val="0"/>
              </a:spcBef>
              <a:spcAft>
                <a:spcPts val="0"/>
              </a:spcAft>
              <a:buNone/>
              <a:defRPr sz="1600">
                <a:latin typeface="Overpass"/>
                <a:ea typeface="Overpass"/>
                <a:cs typeface="Overpass"/>
                <a:sym typeface="Overpass"/>
              </a:defRPr>
            </a:lvl7pPr>
            <a:lvl8pPr lvl="7" rtl="0">
              <a:spcBef>
                <a:spcPts val="0"/>
              </a:spcBef>
              <a:spcAft>
                <a:spcPts val="0"/>
              </a:spcAft>
              <a:buNone/>
              <a:defRPr sz="1600">
                <a:latin typeface="Overpass"/>
                <a:ea typeface="Overpass"/>
                <a:cs typeface="Overpass"/>
                <a:sym typeface="Overpass"/>
              </a:defRPr>
            </a:lvl8pPr>
            <a:lvl9pPr lvl="8" rtl="0">
              <a:spcBef>
                <a:spcPts val="0"/>
              </a:spcBef>
              <a:spcAft>
                <a:spcPts val="0"/>
              </a:spcAft>
              <a:buNone/>
              <a:defRPr sz="1600">
                <a:latin typeface="Overpass"/>
                <a:ea typeface="Overpass"/>
                <a:cs typeface="Overpass"/>
                <a:sym typeface="Overpass"/>
              </a:defRPr>
            </a:lvl9pPr>
          </a:lstStyle>
          <a:p/>
        </p:txBody>
      </p:sp>
      <p:sp>
        <p:nvSpPr>
          <p:cNvPr id="197" name="Google Shape;197;p32"/>
          <p:cNvSpPr txBox="1"/>
          <p:nvPr>
            <p:ph idx="2" type="subTitle"/>
          </p:nvPr>
        </p:nvSpPr>
        <p:spPr>
          <a:xfrm>
            <a:off x="1821825" y="3505200"/>
            <a:ext cx="4572000" cy="1200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None/>
              <a:defRPr sz="1200">
                <a:solidFill>
                  <a:srgbClr val="FFFFFF"/>
                </a:solidFill>
                <a:latin typeface="Overpass"/>
                <a:ea typeface="Overpass"/>
                <a:cs typeface="Overpass"/>
                <a:sym typeface="Overpass"/>
              </a:defRPr>
            </a:lvl1pPr>
            <a:lvl2pPr lvl="1" rtl="0">
              <a:spcBef>
                <a:spcPts val="0"/>
              </a:spcBef>
              <a:spcAft>
                <a:spcPts val="0"/>
              </a:spcAft>
              <a:buNone/>
              <a:defRPr sz="1200">
                <a:latin typeface="Overpass"/>
                <a:ea typeface="Overpass"/>
                <a:cs typeface="Overpass"/>
                <a:sym typeface="Overpass"/>
              </a:defRPr>
            </a:lvl2pPr>
            <a:lvl3pPr lvl="2" rtl="0">
              <a:spcBef>
                <a:spcPts val="0"/>
              </a:spcBef>
              <a:spcAft>
                <a:spcPts val="0"/>
              </a:spcAft>
              <a:buNone/>
              <a:defRPr sz="1200">
                <a:latin typeface="Overpass"/>
                <a:ea typeface="Overpass"/>
                <a:cs typeface="Overpass"/>
                <a:sym typeface="Overpass"/>
              </a:defRPr>
            </a:lvl3pPr>
            <a:lvl4pPr lvl="3" rtl="0">
              <a:spcBef>
                <a:spcPts val="0"/>
              </a:spcBef>
              <a:spcAft>
                <a:spcPts val="0"/>
              </a:spcAft>
              <a:buNone/>
              <a:defRPr sz="1200">
                <a:latin typeface="Overpass"/>
                <a:ea typeface="Overpass"/>
                <a:cs typeface="Overpass"/>
                <a:sym typeface="Overpass"/>
              </a:defRPr>
            </a:lvl4pPr>
            <a:lvl5pPr lvl="4" rtl="0">
              <a:spcBef>
                <a:spcPts val="0"/>
              </a:spcBef>
              <a:spcAft>
                <a:spcPts val="0"/>
              </a:spcAft>
              <a:buNone/>
              <a:defRPr sz="1200">
                <a:latin typeface="Overpass"/>
                <a:ea typeface="Overpass"/>
                <a:cs typeface="Overpass"/>
                <a:sym typeface="Overpass"/>
              </a:defRPr>
            </a:lvl5pPr>
            <a:lvl6pPr lvl="5" rtl="0">
              <a:spcBef>
                <a:spcPts val="0"/>
              </a:spcBef>
              <a:spcAft>
                <a:spcPts val="0"/>
              </a:spcAft>
              <a:buNone/>
              <a:defRPr sz="1200">
                <a:latin typeface="Overpass"/>
                <a:ea typeface="Overpass"/>
                <a:cs typeface="Overpass"/>
                <a:sym typeface="Overpass"/>
              </a:defRPr>
            </a:lvl6pPr>
            <a:lvl7pPr lvl="6" rtl="0">
              <a:spcBef>
                <a:spcPts val="0"/>
              </a:spcBef>
              <a:spcAft>
                <a:spcPts val="0"/>
              </a:spcAft>
              <a:buNone/>
              <a:defRPr sz="1200">
                <a:latin typeface="Overpass"/>
                <a:ea typeface="Overpass"/>
                <a:cs typeface="Overpass"/>
                <a:sym typeface="Overpass"/>
              </a:defRPr>
            </a:lvl7pPr>
            <a:lvl8pPr lvl="7" rtl="0">
              <a:spcBef>
                <a:spcPts val="0"/>
              </a:spcBef>
              <a:spcAft>
                <a:spcPts val="0"/>
              </a:spcAft>
              <a:buNone/>
              <a:defRPr sz="1200">
                <a:latin typeface="Overpass"/>
                <a:ea typeface="Overpass"/>
                <a:cs typeface="Overpass"/>
                <a:sym typeface="Overpass"/>
              </a:defRPr>
            </a:lvl8pPr>
            <a:lvl9pPr lvl="8" rtl="0">
              <a:spcBef>
                <a:spcPts val="0"/>
              </a:spcBef>
              <a:spcAft>
                <a:spcPts val="0"/>
              </a:spcAft>
              <a:buNone/>
              <a:defRPr sz="1200">
                <a:latin typeface="Overpass"/>
                <a:ea typeface="Overpass"/>
                <a:cs typeface="Overpass"/>
                <a:sym typeface="Overpass"/>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only">
  <p:cSld name="CUSTOM_1">
    <p:spTree>
      <p:nvGrpSpPr>
        <p:cNvPr id="34" name="Shape 34"/>
        <p:cNvGrpSpPr/>
        <p:nvPr/>
      </p:nvGrpSpPr>
      <p:grpSpPr>
        <a:xfrm>
          <a:off x="0" y="0"/>
          <a:ext cx="0" cy="0"/>
          <a:chOff x="0" y="0"/>
          <a:chExt cx="0" cy="0"/>
        </a:xfrm>
      </p:grpSpPr>
      <p:sp>
        <p:nvSpPr>
          <p:cNvPr id="35" name="Google Shape;35;p4"/>
          <p:cNvSpPr txBox="1"/>
          <p:nvPr>
            <p:ph idx="1" type="body"/>
          </p:nvPr>
        </p:nvSpPr>
        <p:spPr>
          <a:xfrm>
            <a:off x="826700" y="1244925"/>
            <a:ext cx="7490700" cy="3353700"/>
          </a:xfrm>
          <a:prstGeom prst="rect">
            <a:avLst/>
          </a:prstGeom>
        </p:spPr>
        <p:txBody>
          <a:bodyPr anchorCtr="0" anchor="t" bIns="91425" lIns="91425" spcFirstLastPara="1" rIns="91425" wrap="square" tIns="91425">
            <a:noAutofit/>
          </a:bodyPr>
          <a:lstStyle>
            <a:lvl1pPr indent="-292100" lvl="0" marL="457200" rtl="0">
              <a:spcBef>
                <a:spcPts val="600"/>
              </a:spcBef>
              <a:spcAft>
                <a:spcPts val="0"/>
              </a:spcAft>
              <a:buSzPts val="1000"/>
              <a:buFont typeface="Proxima Nova"/>
              <a:buChar char="●"/>
              <a:defRPr>
                <a:latin typeface="Proxima Nova"/>
                <a:ea typeface="Proxima Nova"/>
                <a:cs typeface="Proxima Nova"/>
                <a:sym typeface="Proxima Nova"/>
              </a:defRPr>
            </a:lvl1pPr>
            <a:lvl2pPr indent="-292100" lvl="1" marL="914400" rtl="0">
              <a:spcBef>
                <a:spcPts val="0"/>
              </a:spcBef>
              <a:spcAft>
                <a:spcPts val="0"/>
              </a:spcAft>
              <a:buSzPts val="1000"/>
              <a:buFont typeface="Proxima Nova"/>
              <a:buChar char="○"/>
              <a:defRPr>
                <a:latin typeface="Proxima Nova"/>
                <a:ea typeface="Proxima Nova"/>
                <a:cs typeface="Proxima Nova"/>
                <a:sym typeface="Proxima Nova"/>
              </a:defRPr>
            </a:lvl2pPr>
            <a:lvl3pPr indent="-292100" lvl="2" marL="1371600" rtl="0">
              <a:spcBef>
                <a:spcPts val="0"/>
              </a:spcBef>
              <a:spcAft>
                <a:spcPts val="0"/>
              </a:spcAft>
              <a:buSzPts val="1000"/>
              <a:buFont typeface="Proxima Nova"/>
              <a:buChar char="■"/>
              <a:defRPr>
                <a:latin typeface="Proxima Nova"/>
                <a:ea typeface="Proxima Nova"/>
                <a:cs typeface="Proxima Nova"/>
                <a:sym typeface="Proxima Nova"/>
              </a:defRPr>
            </a:lvl3pPr>
            <a:lvl4pPr indent="-292100" lvl="3" marL="1828800" rtl="0">
              <a:spcBef>
                <a:spcPts val="0"/>
              </a:spcBef>
              <a:spcAft>
                <a:spcPts val="0"/>
              </a:spcAft>
              <a:buSzPts val="1000"/>
              <a:buFont typeface="Proxima Nova"/>
              <a:buChar char="●"/>
              <a:defRPr>
                <a:latin typeface="Proxima Nova"/>
                <a:ea typeface="Proxima Nova"/>
                <a:cs typeface="Proxima Nova"/>
                <a:sym typeface="Proxima Nova"/>
              </a:defRPr>
            </a:lvl4pPr>
            <a:lvl5pPr indent="-292100" lvl="4" marL="2286000" rtl="0">
              <a:spcBef>
                <a:spcPts val="0"/>
              </a:spcBef>
              <a:spcAft>
                <a:spcPts val="0"/>
              </a:spcAft>
              <a:buSzPts val="1000"/>
              <a:buFont typeface="Proxima Nova"/>
              <a:buChar char="○"/>
              <a:defRPr>
                <a:latin typeface="Proxima Nova"/>
                <a:ea typeface="Proxima Nova"/>
                <a:cs typeface="Proxima Nova"/>
                <a:sym typeface="Proxima Nova"/>
              </a:defRPr>
            </a:lvl5pPr>
            <a:lvl6pPr indent="-292100" lvl="5" marL="2743200" rtl="0">
              <a:spcBef>
                <a:spcPts val="0"/>
              </a:spcBef>
              <a:spcAft>
                <a:spcPts val="0"/>
              </a:spcAft>
              <a:buSzPts val="1000"/>
              <a:buFont typeface="Proxima Nova"/>
              <a:buChar char="■"/>
              <a:defRPr>
                <a:latin typeface="Proxima Nova"/>
                <a:ea typeface="Proxima Nova"/>
                <a:cs typeface="Proxima Nova"/>
                <a:sym typeface="Proxima Nova"/>
              </a:defRPr>
            </a:lvl6pPr>
            <a:lvl7pPr indent="-292100" lvl="6" marL="3200400" rtl="0">
              <a:spcBef>
                <a:spcPts val="0"/>
              </a:spcBef>
              <a:spcAft>
                <a:spcPts val="0"/>
              </a:spcAft>
              <a:buSzPts val="1000"/>
              <a:buFont typeface="Proxima Nova"/>
              <a:buChar char="●"/>
              <a:defRPr>
                <a:latin typeface="Proxima Nova"/>
                <a:ea typeface="Proxima Nova"/>
                <a:cs typeface="Proxima Nova"/>
                <a:sym typeface="Proxima Nova"/>
              </a:defRPr>
            </a:lvl7pPr>
            <a:lvl8pPr indent="-292100" lvl="7" marL="3657600" rtl="0">
              <a:spcBef>
                <a:spcPts val="0"/>
              </a:spcBef>
              <a:spcAft>
                <a:spcPts val="0"/>
              </a:spcAft>
              <a:buSzPts val="1000"/>
              <a:buFont typeface="Proxima Nova"/>
              <a:buChar char="○"/>
              <a:defRPr>
                <a:latin typeface="Proxima Nova"/>
                <a:ea typeface="Proxima Nova"/>
                <a:cs typeface="Proxima Nova"/>
                <a:sym typeface="Proxima Nova"/>
              </a:defRPr>
            </a:lvl8pPr>
            <a:lvl9pPr indent="-292100" lvl="8" marL="4114800" rtl="0">
              <a:spcBef>
                <a:spcPts val="0"/>
              </a:spcBef>
              <a:spcAft>
                <a:spcPts val="0"/>
              </a:spcAft>
              <a:buSzPts val="1000"/>
              <a:buFont typeface="Proxima Nova"/>
              <a:buChar char="■"/>
              <a:defRPr>
                <a:latin typeface="Proxima Nova"/>
                <a:ea typeface="Proxima Nova"/>
                <a:cs typeface="Proxima Nova"/>
                <a:sym typeface="Proxima Nova"/>
              </a:defRPr>
            </a:lvl9pPr>
          </a:lstStyle>
          <a:p/>
        </p:txBody>
      </p:sp>
      <p:sp>
        <p:nvSpPr>
          <p:cNvPr id="36" name="Google Shape;36;p4"/>
          <p:cNvSpPr txBox="1"/>
          <p:nvPr>
            <p:ph type="title"/>
          </p:nvPr>
        </p:nvSpPr>
        <p:spPr>
          <a:xfrm>
            <a:off x="826650" y="0"/>
            <a:ext cx="74907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Font typeface="Proxima Nova"/>
              <a:buNone/>
              <a:defRPr b="0">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9pPr>
          </a:lstStyle>
          <a:p/>
        </p:txBody>
      </p:sp>
      <p:sp>
        <p:nvSpPr>
          <p:cNvPr id="37" name="Google Shape;37;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Red">
  <p:cSld name="Title Slide Red">
    <p:bg>
      <p:bgPr>
        <a:blipFill rotWithShape="1">
          <a:blip r:embed="rId2">
            <a:alphaModFix/>
          </a:blip>
          <a:stretch>
            <a:fillRect b="0" l="0" r="0" t="0"/>
          </a:stretch>
        </a:blipFill>
      </p:bgPr>
    </p:bg>
    <p:spTree>
      <p:nvGrpSpPr>
        <p:cNvPr id="198" name="Shape 198"/>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ructure">
  <p:cSld name="structure">
    <p:bg>
      <p:bgPr>
        <a:blipFill rotWithShape="1">
          <a:blip r:embed="rId2">
            <a:alphaModFix/>
          </a:blip>
          <a:stretch>
            <a:fillRect b="0" l="0" r="0" t="0"/>
          </a:stretch>
        </a:blipFill>
      </p:bgPr>
    </p:bg>
    <p:spTree>
      <p:nvGrpSpPr>
        <p:cNvPr id="201" name="Shape 201"/>
        <p:cNvGrpSpPr/>
        <p:nvPr/>
      </p:nvGrpSpPr>
      <p:grpSpPr>
        <a:xfrm>
          <a:off x="0" y="0"/>
          <a:ext cx="0" cy="0"/>
          <a:chOff x="0" y="0"/>
          <a:chExt cx="0" cy="0"/>
        </a:xfrm>
      </p:grpSpPr>
      <p:sp>
        <p:nvSpPr>
          <p:cNvPr id="202" name="Google Shape;202;p35"/>
          <p:cNvSpPr txBox="1"/>
          <p:nvPr>
            <p:ph type="title"/>
          </p:nvPr>
        </p:nvSpPr>
        <p:spPr>
          <a:xfrm>
            <a:off x="1821825" y="2171700"/>
            <a:ext cx="5943600" cy="6858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lt1"/>
              </a:buClr>
              <a:buSzPts val="1400"/>
              <a:buFont typeface="Proxima Nova"/>
              <a:buNone/>
              <a:defRPr b="1" i="0" sz="2400" u="none" cap="none" strike="noStrike">
                <a:solidFill>
                  <a:schemeClr val="lt1"/>
                </a:solidFill>
                <a:latin typeface="Proxima Nova"/>
                <a:ea typeface="Proxima Nova"/>
                <a:cs typeface="Proxima Nova"/>
                <a:sym typeface="Proxima Nova"/>
              </a:defRPr>
            </a:lvl1pPr>
            <a:lvl2pPr indent="0" lvl="1" rtl="0">
              <a:spcBef>
                <a:spcPts val="0"/>
              </a:spcBef>
              <a:spcAft>
                <a:spcPts val="0"/>
              </a:spcAft>
              <a:buClr>
                <a:schemeClr val="lt1"/>
              </a:buClr>
              <a:buSzPts val="1400"/>
              <a:buFont typeface="Proxima Nova"/>
              <a:buNone/>
              <a:defRPr b="1" sz="2400">
                <a:solidFill>
                  <a:schemeClr val="lt1"/>
                </a:solidFill>
                <a:latin typeface="Proxima Nova"/>
                <a:ea typeface="Proxima Nova"/>
                <a:cs typeface="Proxima Nova"/>
                <a:sym typeface="Proxima Nova"/>
              </a:defRPr>
            </a:lvl2pPr>
            <a:lvl3pPr indent="0" lvl="2" rtl="0">
              <a:spcBef>
                <a:spcPts val="0"/>
              </a:spcBef>
              <a:spcAft>
                <a:spcPts val="0"/>
              </a:spcAft>
              <a:buClr>
                <a:schemeClr val="lt1"/>
              </a:buClr>
              <a:buSzPts val="1400"/>
              <a:buFont typeface="Proxima Nova"/>
              <a:buNone/>
              <a:defRPr b="1" sz="2400">
                <a:solidFill>
                  <a:schemeClr val="lt1"/>
                </a:solidFill>
                <a:latin typeface="Proxima Nova"/>
                <a:ea typeface="Proxima Nova"/>
                <a:cs typeface="Proxima Nova"/>
                <a:sym typeface="Proxima Nova"/>
              </a:defRPr>
            </a:lvl3pPr>
            <a:lvl4pPr indent="0" lvl="3" rtl="0">
              <a:spcBef>
                <a:spcPts val="0"/>
              </a:spcBef>
              <a:spcAft>
                <a:spcPts val="0"/>
              </a:spcAft>
              <a:buClr>
                <a:schemeClr val="lt1"/>
              </a:buClr>
              <a:buSzPts val="1400"/>
              <a:buFont typeface="Proxima Nova"/>
              <a:buNone/>
              <a:defRPr b="1" sz="2400">
                <a:solidFill>
                  <a:schemeClr val="lt1"/>
                </a:solidFill>
                <a:latin typeface="Proxima Nova"/>
                <a:ea typeface="Proxima Nova"/>
                <a:cs typeface="Proxima Nova"/>
                <a:sym typeface="Proxima Nova"/>
              </a:defRPr>
            </a:lvl4pPr>
            <a:lvl5pPr indent="0" lvl="4" rtl="0">
              <a:spcBef>
                <a:spcPts val="0"/>
              </a:spcBef>
              <a:spcAft>
                <a:spcPts val="0"/>
              </a:spcAft>
              <a:buClr>
                <a:schemeClr val="lt1"/>
              </a:buClr>
              <a:buSzPts val="1400"/>
              <a:buFont typeface="Proxima Nova"/>
              <a:buNone/>
              <a:defRPr b="1" sz="2400">
                <a:solidFill>
                  <a:schemeClr val="lt1"/>
                </a:solidFill>
                <a:latin typeface="Proxima Nova"/>
                <a:ea typeface="Proxima Nova"/>
                <a:cs typeface="Proxima Nova"/>
                <a:sym typeface="Proxima Nova"/>
              </a:defRPr>
            </a:lvl5pPr>
            <a:lvl6pPr indent="0" lvl="5" rtl="0">
              <a:spcBef>
                <a:spcPts val="0"/>
              </a:spcBef>
              <a:spcAft>
                <a:spcPts val="0"/>
              </a:spcAft>
              <a:buClr>
                <a:schemeClr val="lt1"/>
              </a:buClr>
              <a:buSzPts val="1400"/>
              <a:buFont typeface="Proxima Nova"/>
              <a:buNone/>
              <a:defRPr b="1" sz="2400">
                <a:solidFill>
                  <a:schemeClr val="lt1"/>
                </a:solidFill>
                <a:latin typeface="Proxima Nova"/>
                <a:ea typeface="Proxima Nova"/>
                <a:cs typeface="Proxima Nova"/>
                <a:sym typeface="Proxima Nova"/>
              </a:defRPr>
            </a:lvl6pPr>
            <a:lvl7pPr indent="0" lvl="6" rtl="0">
              <a:spcBef>
                <a:spcPts val="0"/>
              </a:spcBef>
              <a:spcAft>
                <a:spcPts val="0"/>
              </a:spcAft>
              <a:buClr>
                <a:schemeClr val="lt1"/>
              </a:buClr>
              <a:buSzPts val="1400"/>
              <a:buFont typeface="Proxima Nova"/>
              <a:buNone/>
              <a:defRPr b="1" sz="2400">
                <a:solidFill>
                  <a:schemeClr val="lt1"/>
                </a:solidFill>
                <a:latin typeface="Proxima Nova"/>
                <a:ea typeface="Proxima Nova"/>
                <a:cs typeface="Proxima Nova"/>
                <a:sym typeface="Proxima Nova"/>
              </a:defRPr>
            </a:lvl7pPr>
            <a:lvl8pPr indent="0" lvl="7" rtl="0">
              <a:spcBef>
                <a:spcPts val="0"/>
              </a:spcBef>
              <a:spcAft>
                <a:spcPts val="0"/>
              </a:spcAft>
              <a:buClr>
                <a:schemeClr val="lt1"/>
              </a:buClr>
              <a:buSzPts val="1400"/>
              <a:buFont typeface="Proxima Nova"/>
              <a:buNone/>
              <a:defRPr b="1" sz="2400">
                <a:solidFill>
                  <a:schemeClr val="lt1"/>
                </a:solidFill>
                <a:latin typeface="Proxima Nova"/>
                <a:ea typeface="Proxima Nova"/>
                <a:cs typeface="Proxima Nova"/>
                <a:sym typeface="Proxima Nova"/>
              </a:defRPr>
            </a:lvl8pPr>
            <a:lvl9pPr indent="0" lvl="8" rtl="0">
              <a:spcBef>
                <a:spcPts val="0"/>
              </a:spcBef>
              <a:spcAft>
                <a:spcPts val="0"/>
              </a:spcAft>
              <a:buClr>
                <a:schemeClr val="lt1"/>
              </a:buClr>
              <a:buSzPts val="1400"/>
              <a:buFont typeface="Proxima Nova"/>
              <a:buNone/>
              <a:defRPr b="1" sz="2400">
                <a:solidFill>
                  <a:schemeClr val="lt1"/>
                </a:solidFill>
                <a:latin typeface="Proxima Nova"/>
                <a:ea typeface="Proxima Nova"/>
                <a:cs typeface="Proxima Nova"/>
                <a:sym typeface="Proxima Nova"/>
              </a:defRPr>
            </a:lvl9pPr>
          </a:lstStyle>
          <a:p/>
        </p:txBody>
      </p:sp>
      <p:sp>
        <p:nvSpPr>
          <p:cNvPr id="203" name="Google Shape;203;p35"/>
          <p:cNvSpPr txBox="1"/>
          <p:nvPr>
            <p:ph idx="1" type="subTitle"/>
          </p:nvPr>
        </p:nvSpPr>
        <p:spPr>
          <a:xfrm>
            <a:off x="1821825" y="3048000"/>
            <a:ext cx="5029200" cy="2859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FFFFFF"/>
              </a:buClr>
              <a:buSzPts val="1400"/>
              <a:buFont typeface="Proxima Nova"/>
              <a:buNone/>
              <a:defRPr b="0" i="0" sz="1600" u="none" cap="none" strike="noStrike">
                <a:solidFill>
                  <a:srgbClr val="FFFFFF"/>
                </a:solidFill>
                <a:latin typeface="Proxima Nova"/>
                <a:ea typeface="Proxima Nova"/>
                <a:cs typeface="Proxima Nova"/>
                <a:sym typeface="Proxima Nova"/>
              </a:defRPr>
            </a:lvl1pPr>
            <a:lvl2pPr indent="0" lvl="1" marL="457200" marR="0" rtl="0" algn="l">
              <a:lnSpc>
                <a:spcPct val="100000"/>
              </a:lnSpc>
              <a:spcBef>
                <a:spcPts val="0"/>
              </a:spcBef>
              <a:spcAft>
                <a:spcPts val="0"/>
              </a:spcAft>
              <a:buClr>
                <a:srgbClr val="000000"/>
              </a:buClr>
              <a:buSzPts val="1400"/>
              <a:buFont typeface="Proxima Nova"/>
              <a:buNone/>
              <a:defRPr b="0" i="0" sz="1600" u="none" cap="none" strike="noStrike">
                <a:solidFill>
                  <a:srgbClr val="000000"/>
                </a:solidFill>
                <a:latin typeface="Proxima Nova"/>
                <a:ea typeface="Proxima Nova"/>
                <a:cs typeface="Proxima Nova"/>
                <a:sym typeface="Proxima Nova"/>
              </a:defRPr>
            </a:lvl2pPr>
            <a:lvl3pPr indent="0" lvl="2" marL="914400" marR="0" rtl="0" algn="l">
              <a:lnSpc>
                <a:spcPct val="100000"/>
              </a:lnSpc>
              <a:spcBef>
                <a:spcPts val="0"/>
              </a:spcBef>
              <a:spcAft>
                <a:spcPts val="0"/>
              </a:spcAft>
              <a:buClr>
                <a:srgbClr val="000000"/>
              </a:buClr>
              <a:buSzPts val="1400"/>
              <a:buFont typeface="Proxima Nova"/>
              <a:buNone/>
              <a:defRPr b="0" i="0" sz="1600" u="none" cap="none" strike="noStrike">
                <a:solidFill>
                  <a:srgbClr val="000000"/>
                </a:solidFill>
                <a:latin typeface="Proxima Nova"/>
                <a:ea typeface="Proxima Nova"/>
                <a:cs typeface="Proxima Nova"/>
                <a:sym typeface="Proxima Nova"/>
              </a:defRPr>
            </a:lvl3pPr>
            <a:lvl4pPr indent="0" lvl="3" marL="1371600" marR="0" rtl="0" algn="l">
              <a:lnSpc>
                <a:spcPct val="100000"/>
              </a:lnSpc>
              <a:spcBef>
                <a:spcPts val="0"/>
              </a:spcBef>
              <a:spcAft>
                <a:spcPts val="0"/>
              </a:spcAft>
              <a:buClr>
                <a:srgbClr val="000000"/>
              </a:buClr>
              <a:buSzPts val="1400"/>
              <a:buFont typeface="Proxima Nova"/>
              <a:buNone/>
              <a:defRPr b="0" i="0" sz="1600" u="none" cap="none" strike="noStrike">
                <a:solidFill>
                  <a:srgbClr val="000000"/>
                </a:solidFill>
                <a:latin typeface="Proxima Nova"/>
                <a:ea typeface="Proxima Nova"/>
                <a:cs typeface="Proxima Nova"/>
                <a:sym typeface="Proxima Nova"/>
              </a:defRPr>
            </a:lvl4pPr>
            <a:lvl5pPr indent="0" lvl="4" marL="1828800" marR="0" rtl="0" algn="l">
              <a:lnSpc>
                <a:spcPct val="100000"/>
              </a:lnSpc>
              <a:spcBef>
                <a:spcPts val="0"/>
              </a:spcBef>
              <a:spcAft>
                <a:spcPts val="0"/>
              </a:spcAft>
              <a:buClr>
                <a:srgbClr val="000000"/>
              </a:buClr>
              <a:buSzPts val="1400"/>
              <a:buFont typeface="Proxima Nova"/>
              <a:buNone/>
              <a:defRPr b="0" i="0" sz="1600" u="none" cap="none" strike="noStrike">
                <a:solidFill>
                  <a:srgbClr val="000000"/>
                </a:solidFill>
                <a:latin typeface="Proxima Nova"/>
                <a:ea typeface="Proxima Nova"/>
                <a:cs typeface="Proxima Nova"/>
                <a:sym typeface="Proxima Nova"/>
              </a:defRPr>
            </a:lvl5pPr>
            <a:lvl6pPr indent="0" lvl="5" marL="2286000" marR="0" rtl="0" algn="l">
              <a:lnSpc>
                <a:spcPct val="100000"/>
              </a:lnSpc>
              <a:spcBef>
                <a:spcPts val="0"/>
              </a:spcBef>
              <a:spcAft>
                <a:spcPts val="0"/>
              </a:spcAft>
              <a:buClr>
                <a:srgbClr val="000000"/>
              </a:buClr>
              <a:buSzPts val="1400"/>
              <a:buFont typeface="Proxima Nova"/>
              <a:buNone/>
              <a:defRPr b="0" i="0" sz="1600" u="none" cap="none" strike="noStrike">
                <a:solidFill>
                  <a:srgbClr val="000000"/>
                </a:solidFill>
                <a:latin typeface="Proxima Nova"/>
                <a:ea typeface="Proxima Nova"/>
                <a:cs typeface="Proxima Nova"/>
                <a:sym typeface="Proxima Nova"/>
              </a:defRPr>
            </a:lvl6pPr>
            <a:lvl7pPr indent="0" lvl="6" marL="2743200" marR="0" rtl="0" algn="l">
              <a:lnSpc>
                <a:spcPct val="100000"/>
              </a:lnSpc>
              <a:spcBef>
                <a:spcPts val="0"/>
              </a:spcBef>
              <a:spcAft>
                <a:spcPts val="0"/>
              </a:spcAft>
              <a:buClr>
                <a:srgbClr val="000000"/>
              </a:buClr>
              <a:buSzPts val="1400"/>
              <a:buFont typeface="Proxima Nova"/>
              <a:buNone/>
              <a:defRPr b="0" i="0" sz="1600" u="none" cap="none" strike="noStrike">
                <a:solidFill>
                  <a:srgbClr val="000000"/>
                </a:solidFill>
                <a:latin typeface="Proxima Nova"/>
                <a:ea typeface="Proxima Nova"/>
                <a:cs typeface="Proxima Nova"/>
                <a:sym typeface="Proxima Nova"/>
              </a:defRPr>
            </a:lvl7pPr>
            <a:lvl8pPr indent="0" lvl="7" marL="3200400" marR="0" rtl="0" algn="l">
              <a:lnSpc>
                <a:spcPct val="100000"/>
              </a:lnSpc>
              <a:spcBef>
                <a:spcPts val="0"/>
              </a:spcBef>
              <a:spcAft>
                <a:spcPts val="0"/>
              </a:spcAft>
              <a:buClr>
                <a:srgbClr val="000000"/>
              </a:buClr>
              <a:buSzPts val="1400"/>
              <a:buFont typeface="Proxima Nova"/>
              <a:buNone/>
              <a:defRPr b="0" i="0" sz="1600" u="none" cap="none" strike="noStrike">
                <a:solidFill>
                  <a:srgbClr val="000000"/>
                </a:solidFill>
                <a:latin typeface="Proxima Nova"/>
                <a:ea typeface="Proxima Nova"/>
                <a:cs typeface="Proxima Nova"/>
                <a:sym typeface="Proxima Nova"/>
              </a:defRPr>
            </a:lvl8pPr>
            <a:lvl9pPr indent="0" lvl="8" marL="3657600" marR="0" rtl="0" algn="l">
              <a:lnSpc>
                <a:spcPct val="100000"/>
              </a:lnSpc>
              <a:spcBef>
                <a:spcPts val="0"/>
              </a:spcBef>
              <a:spcAft>
                <a:spcPts val="0"/>
              </a:spcAft>
              <a:buClr>
                <a:srgbClr val="000000"/>
              </a:buClr>
              <a:buSzPts val="1400"/>
              <a:buFont typeface="Proxima Nova"/>
              <a:buNone/>
              <a:defRPr b="0" i="0" sz="1600" u="none" cap="none" strike="noStrike">
                <a:solidFill>
                  <a:srgbClr val="000000"/>
                </a:solidFill>
                <a:latin typeface="Proxima Nova"/>
                <a:ea typeface="Proxima Nova"/>
                <a:cs typeface="Proxima Nova"/>
                <a:sym typeface="Proxima Nova"/>
              </a:defRPr>
            </a:lvl9pPr>
          </a:lstStyle>
          <a:p/>
        </p:txBody>
      </p:sp>
      <p:sp>
        <p:nvSpPr>
          <p:cNvPr id="204" name="Google Shape;204;p35"/>
          <p:cNvSpPr txBox="1"/>
          <p:nvPr>
            <p:ph idx="2" type="subTitle"/>
          </p:nvPr>
        </p:nvSpPr>
        <p:spPr>
          <a:xfrm>
            <a:off x="1821825" y="3505200"/>
            <a:ext cx="4572000" cy="12000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rgbClr val="FFFFFF"/>
              </a:buClr>
              <a:buSzPts val="1400"/>
              <a:buFont typeface="Proxima Nova"/>
              <a:buNone/>
              <a:defRPr b="0" i="0" sz="1200" u="none" cap="none" strike="noStrike">
                <a:solidFill>
                  <a:srgbClr val="FFFFFF"/>
                </a:solidFill>
                <a:latin typeface="Proxima Nova"/>
                <a:ea typeface="Proxima Nova"/>
                <a:cs typeface="Proxima Nova"/>
                <a:sym typeface="Proxima Nova"/>
              </a:defRPr>
            </a:lvl1pPr>
            <a:lvl2pPr indent="0" lvl="1" marL="457200" marR="0" rtl="0" algn="l">
              <a:lnSpc>
                <a:spcPct val="100000"/>
              </a:lnSpc>
              <a:spcBef>
                <a:spcPts val="0"/>
              </a:spcBef>
              <a:spcAft>
                <a:spcPts val="0"/>
              </a:spcAft>
              <a:buClr>
                <a:srgbClr val="000000"/>
              </a:buClr>
              <a:buSzPts val="1400"/>
              <a:buFont typeface="Proxima Nova"/>
              <a:buNone/>
              <a:defRPr b="0" i="0" sz="1200" u="none" cap="none" strike="noStrike">
                <a:solidFill>
                  <a:srgbClr val="000000"/>
                </a:solidFill>
                <a:latin typeface="Proxima Nova"/>
                <a:ea typeface="Proxima Nova"/>
                <a:cs typeface="Proxima Nova"/>
                <a:sym typeface="Proxima Nova"/>
              </a:defRPr>
            </a:lvl2pPr>
            <a:lvl3pPr indent="0" lvl="2" marL="914400" marR="0" rtl="0" algn="l">
              <a:lnSpc>
                <a:spcPct val="100000"/>
              </a:lnSpc>
              <a:spcBef>
                <a:spcPts val="0"/>
              </a:spcBef>
              <a:spcAft>
                <a:spcPts val="0"/>
              </a:spcAft>
              <a:buClr>
                <a:srgbClr val="000000"/>
              </a:buClr>
              <a:buSzPts val="1400"/>
              <a:buFont typeface="Proxima Nova"/>
              <a:buNone/>
              <a:defRPr b="0" i="0" sz="1200" u="none" cap="none" strike="noStrike">
                <a:solidFill>
                  <a:srgbClr val="000000"/>
                </a:solidFill>
                <a:latin typeface="Proxima Nova"/>
                <a:ea typeface="Proxima Nova"/>
                <a:cs typeface="Proxima Nova"/>
                <a:sym typeface="Proxima Nova"/>
              </a:defRPr>
            </a:lvl3pPr>
            <a:lvl4pPr indent="0" lvl="3" marL="1371600" marR="0" rtl="0" algn="l">
              <a:lnSpc>
                <a:spcPct val="100000"/>
              </a:lnSpc>
              <a:spcBef>
                <a:spcPts val="0"/>
              </a:spcBef>
              <a:spcAft>
                <a:spcPts val="0"/>
              </a:spcAft>
              <a:buClr>
                <a:srgbClr val="000000"/>
              </a:buClr>
              <a:buSzPts val="1400"/>
              <a:buFont typeface="Proxima Nova"/>
              <a:buNone/>
              <a:defRPr b="0" i="0" sz="1200" u="none" cap="none" strike="noStrike">
                <a:solidFill>
                  <a:srgbClr val="000000"/>
                </a:solidFill>
                <a:latin typeface="Proxima Nova"/>
                <a:ea typeface="Proxima Nova"/>
                <a:cs typeface="Proxima Nova"/>
                <a:sym typeface="Proxima Nova"/>
              </a:defRPr>
            </a:lvl4pPr>
            <a:lvl5pPr indent="0" lvl="4" marL="1828800" marR="0" rtl="0" algn="l">
              <a:lnSpc>
                <a:spcPct val="100000"/>
              </a:lnSpc>
              <a:spcBef>
                <a:spcPts val="0"/>
              </a:spcBef>
              <a:spcAft>
                <a:spcPts val="0"/>
              </a:spcAft>
              <a:buClr>
                <a:srgbClr val="000000"/>
              </a:buClr>
              <a:buSzPts val="1400"/>
              <a:buFont typeface="Proxima Nova"/>
              <a:buNone/>
              <a:defRPr b="0" i="0" sz="1200" u="none" cap="none" strike="noStrike">
                <a:solidFill>
                  <a:srgbClr val="000000"/>
                </a:solidFill>
                <a:latin typeface="Proxima Nova"/>
                <a:ea typeface="Proxima Nova"/>
                <a:cs typeface="Proxima Nova"/>
                <a:sym typeface="Proxima Nova"/>
              </a:defRPr>
            </a:lvl5pPr>
            <a:lvl6pPr indent="0" lvl="5" marL="2286000" marR="0" rtl="0" algn="l">
              <a:lnSpc>
                <a:spcPct val="100000"/>
              </a:lnSpc>
              <a:spcBef>
                <a:spcPts val="0"/>
              </a:spcBef>
              <a:spcAft>
                <a:spcPts val="0"/>
              </a:spcAft>
              <a:buClr>
                <a:srgbClr val="000000"/>
              </a:buClr>
              <a:buSzPts val="1400"/>
              <a:buFont typeface="Proxima Nova"/>
              <a:buNone/>
              <a:defRPr b="0" i="0" sz="1200" u="none" cap="none" strike="noStrike">
                <a:solidFill>
                  <a:srgbClr val="000000"/>
                </a:solidFill>
                <a:latin typeface="Proxima Nova"/>
                <a:ea typeface="Proxima Nova"/>
                <a:cs typeface="Proxima Nova"/>
                <a:sym typeface="Proxima Nova"/>
              </a:defRPr>
            </a:lvl6pPr>
            <a:lvl7pPr indent="0" lvl="6" marL="2743200" marR="0" rtl="0" algn="l">
              <a:lnSpc>
                <a:spcPct val="100000"/>
              </a:lnSpc>
              <a:spcBef>
                <a:spcPts val="0"/>
              </a:spcBef>
              <a:spcAft>
                <a:spcPts val="0"/>
              </a:spcAft>
              <a:buClr>
                <a:srgbClr val="000000"/>
              </a:buClr>
              <a:buSzPts val="1400"/>
              <a:buFont typeface="Proxima Nova"/>
              <a:buNone/>
              <a:defRPr b="0" i="0" sz="1200" u="none" cap="none" strike="noStrike">
                <a:solidFill>
                  <a:srgbClr val="000000"/>
                </a:solidFill>
                <a:latin typeface="Proxima Nova"/>
                <a:ea typeface="Proxima Nova"/>
                <a:cs typeface="Proxima Nova"/>
                <a:sym typeface="Proxima Nova"/>
              </a:defRPr>
            </a:lvl7pPr>
            <a:lvl8pPr indent="0" lvl="7" marL="3200400" marR="0" rtl="0" algn="l">
              <a:lnSpc>
                <a:spcPct val="100000"/>
              </a:lnSpc>
              <a:spcBef>
                <a:spcPts val="0"/>
              </a:spcBef>
              <a:spcAft>
                <a:spcPts val="0"/>
              </a:spcAft>
              <a:buClr>
                <a:srgbClr val="000000"/>
              </a:buClr>
              <a:buSzPts val="1400"/>
              <a:buFont typeface="Proxima Nova"/>
              <a:buNone/>
              <a:defRPr b="0" i="0" sz="1200" u="none" cap="none" strike="noStrike">
                <a:solidFill>
                  <a:srgbClr val="000000"/>
                </a:solidFill>
                <a:latin typeface="Proxima Nova"/>
                <a:ea typeface="Proxima Nova"/>
                <a:cs typeface="Proxima Nova"/>
                <a:sym typeface="Proxima Nova"/>
              </a:defRPr>
            </a:lvl8pPr>
            <a:lvl9pPr indent="0" lvl="8" marL="3657600" marR="0" rtl="0" algn="l">
              <a:lnSpc>
                <a:spcPct val="100000"/>
              </a:lnSpc>
              <a:spcBef>
                <a:spcPts val="0"/>
              </a:spcBef>
              <a:spcAft>
                <a:spcPts val="0"/>
              </a:spcAft>
              <a:buClr>
                <a:srgbClr val="000000"/>
              </a:buClr>
              <a:buSzPts val="1400"/>
              <a:buFont typeface="Proxima Nova"/>
              <a:buNone/>
              <a:defRPr b="0" i="0" sz="1200" u="none" cap="none" strike="noStrike">
                <a:solidFill>
                  <a:srgbClr val="000000"/>
                </a:solidFill>
                <a:latin typeface="Proxima Nova"/>
                <a:ea typeface="Proxima Nova"/>
                <a:cs typeface="Proxima Nova"/>
                <a:sym typeface="Proxima Nova"/>
              </a:defRPr>
            </a:lvl9pPr>
          </a:lstStyle>
          <a:p/>
        </p:txBody>
      </p:sp>
      <p:sp>
        <p:nvSpPr>
          <p:cNvPr id="205" name="Google Shape;205;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rgbClr val="FFFFFF"/>
                </a:solidFill>
                <a:latin typeface="Proxima Nova"/>
                <a:ea typeface="Proxima Nova"/>
                <a:cs typeface="Proxima Nova"/>
                <a:sym typeface="Proxima Nova"/>
              </a:defRPr>
            </a:lvl1pPr>
            <a:lvl2pPr lvl="1">
              <a:buNone/>
              <a:defRPr>
                <a:solidFill>
                  <a:srgbClr val="FFFFFF"/>
                </a:solidFill>
                <a:latin typeface="Proxima Nova"/>
                <a:ea typeface="Proxima Nova"/>
                <a:cs typeface="Proxima Nova"/>
                <a:sym typeface="Proxima Nova"/>
              </a:defRPr>
            </a:lvl2pPr>
            <a:lvl3pPr lvl="2">
              <a:buNone/>
              <a:defRPr>
                <a:solidFill>
                  <a:srgbClr val="FFFFFF"/>
                </a:solidFill>
                <a:latin typeface="Proxima Nova"/>
                <a:ea typeface="Proxima Nova"/>
                <a:cs typeface="Proxima Nova"/>
                <a:sym typeface="Proxima Nova"/>
              </a:defRPr>
            </a:lvl3pPr>
            <a:lvl4pPr lvl="3">
              <a:buNone/>
              <a:defRPr>
                <a:solidFill>
                  <a:srgbClr val="FFFFFF"/>
                </a:solidFill>
                <a:latin typeface="Proxima Nova"/>
                <a:ea typeface="Proxima Nova"/>
                <a:cs typeface="Proxima Nova"/>
                <a:sym typeface="Proxima Nova"/>
              </a:defRPr>
            </a:lvl4pPr>
            <a:lvl5pPr lvl="4">
              <a:buNone/>
              <a:defRPr>
                <a:solidFill>
                  <a:srgbClr val="FFFFFF"/>
                </a:solidFill>
                <a:latin typeface="Proxima Nova"/>
                <a:ea typeface="Proxima Nova"/>
                <a:cs typeface="Proxima Nova"/>
                <a:sym typeface="Proxima Nova"/>
              </a:defRPr>
            </a:lvl5pPr>
            <a:lvl6pPr lvl="5">
              <a:buNone/>
              <a:defRPr>
                <a:solidFill>
                  <a:srgbClr val="FFFFFF"/>
                </a:solidFill>
                <a:latin typeface="Proxima Nova"/>
                <a:ea typeface="Proxima Nova"/>
                <a:cs typeface="Proxima Nova"/>
                <a:sym typeface="Proxima Nova"/>
              </a:defRPr>
            </a:lvl6pPr>
            <a:lvl7pPr lvl="6">
              <a:buNone/>
              <a:defRPr>
                <a:solidFill>
                  <a:srgbClr val="FFFFFF"/>
                </a:solidFill>
                <a:latin typeface="Proxima Nova"/>
                <a:ea typeface="Proxima Nova"/>
                <a:cs typeface="Proxima Nova"/>
                <a:sym typeface="Proxima Nova"/>
              </a:defRPr>
            </a:lvl7pPr>
            <a:lvl8pPr lvl="7">
              <a:buNone/>
              <a:defRPr>
                <a:solidFill>
                  <a:srgbClr val="FFFFFF"/>
                </a:solidFill>
                <a:latin typeface="Proxima Nova"/>
                <a:ea typeface="Proxima Nova"/>
                <a:cs typeface="Proxima Nova"/>
                <a:sym typeface="Proxima Nova"/>
              </a:defRPr>
            </a:lvl8pPr>
            <a:lvl9pPr lvl="8">
              <a:buNone/>
              <a:defRPr>
                <a:solidFill>
                  <a:srgbClr val="FFFFFF"/>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Slide">
  <p:cSld name="Content Slide">
    <p:spTree>
      <p:nvGrpSpPr>
        <p:cNvPr id="206" name="Shape 206"/>
        <p:cNvGrpSpPr/>
        <p:nvPr/>
      </p:nvGrpSpPr>
      <p:grpSpPr>
        <a:xfrm>
          <a:off x="0" y="0"/>
          <a:ext cx="0" cy="0"/>
          <a:chOff x="0" y="0"/>
          <a:chExt cx="0" cy="0"/>
        </a:xfrm>
      </p:grpSpPr>
      <p:sp>
        <p:nvSpPr>
          <p:cNvPr id="207" name="Google Shape;207;p36"/>
          <p:cNvSpPr txBox="1"/>
          <p:nvPr>
            <p:ph type="title"/>
          </p:nvPr>
        </p:nvSpPr>
        <p:spPr>
          <a:xfrm>
            <a:off x="134350" y="104500"/>
            <a:ext cx="4060800" cy="350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434343"/>
              </a:buClr>
              <a:buSzPts val="1400"/>
              <a:buFont typeface="Arial"/>
              <a:buNone/>
              <a:defRPr b="0" i="0" sz="2400" u="none" cap="none" strike="noStrike">
                <a:solidFill>
                  <a:srgbClr val="434343"/>
                </a:solidFill>
                <a:latin typeface="Arial"/>
                <a:ea typeface="Arial"/>
                <a:cs typeface="Arial"/>
                <a:sym typeface="Arial"/>
              </a:defRPr>
            </a:lvl1pPr>
            <a:lvl2pPr indent="0" lvl="1" rtl="0">
              <a:spcBef>
                <a:spcPts val="0"/>
              </a:spcBef>
              <a:spcAft>
                <a:spcPts val="0"/>
              </a:spcAft>
              <a:buClr>
                <a:srgbClr val="434343"/>
              </a:buClr>
              <a:buSzPts val="1400"/>
              <a:buFont typeface="Arial"/>
              <a:buNone/>
              <a:defRPr sz="1800">
                <a:solidFill>
                  <a:srgbClr val="434343"/>
                </a:solidFill>
              </a:defRPr>
            </a:lvl2pPr>
            <a:lvl3pPr indent="0" lvl="2" rtl="0">
              <a:spcBef>
                <a:spcPts val="0"/>
              </a:spcBef>
              <a:spcAft>
                <a:spcPts val="0"/>
              </a:spcAft>
              <a:buClr>
                <a:srgbClr val="434343"/>
              </a:buClr>
              <a:buSzPts val="1400"/>
              <a:buFont typeface="Arial"/>
              <a:buNone/>
              <a:defRPr sz="1800">
                <a:solidFill>
                  <a:srgbClr val="434343"/>
                </a:solidFill>
              </a:defRPr>
            </a:lvl3pPr>
            <a:lvl4pPr indent="0" lvl="3" rtl="0">
              <a:spcBef>
                <a:spcPts val="0"/>
              </a:spcBef>
              <a:spcAft>
                <a:spcPts val="0"/>
              </a:spcAft>
              <a:buClr>
                <a:srgbClr val="434343"/>
              </a:buClr>
              <a:buSzPts val="1400"/>
              <a:buFont typeface="Arial"/>
              <a:buNone/>
              <a:defRPr sz="1800">
                <a:solidFill>
                  <a:srgbClr val="434343"/>
                </a:solidFill>
              </a:defRPr>
            </a:lvl4pPr>
            <a:lvl5pPr indent="0" lvl="4" rtl="0">
              <a:spcBef>
                <a:spcPts val="0"/>
              </a:spcBef>
              <a:spcAft>
                <a:spcPts val="0"/>
              </a:spcAft>
              <a:buClr>
                <a:srgbClr val="434343"/>
              </a:buClr>
              <a:buSzPts val="1400"/>
              <a:buFont typeface="Arial"/>
              <a:buNone/>
              <a:defRPr sz="1800">
                <a:solidFill>
                  <a:srgbClr val="434343"/>
                </a:solidFill>
              </a:defRPr>
            </a:lvl5pPr>
            <a:lvl6pPr indent="0" lvl="5" rtl="0">
              <a:spcBef>
                <a:spcPts val="0"/>
              </a:spcBef>
              <a:spcAft>
                <a:spcPts val="0"/>
              </a:spcAft>
              <a:buClr>
                <a:srgbClr val="434343"/>
              </a:buClr>
              <a:buSzPts val="1400"/>
              <a:buFont typeface="Arial"/>
              <a:buNone/>
              <a:defRPr sz="1800">
                <a:solidFill>
                  <a:srgbClr val="434343"/>
                </a:solidFill>
              </a:defRPr>
            </a:lvl6pPr>
            <a:lvl7pPr indent="0" lvl="6" rtl="0">
              <a:spcBef>
                <a:spcPts val="0"/>
              </a:spcBef>
              <a:spcAft>
                <a:spcPts val="0"/>
              </a:spcAft>
              <a:buClr>
                <a:srgbClr val="434343"/>
              </a:buClr>
              <a:buSzPts val="1400"/>
              <a:buFont typeface="Arial"/>
              <a:buNone/>
              <a:defRPr sz="1800">
                <a:solidFill>
                  <a:srgbClr val="434343"/>
                </a:solidFill>
              </a:defRPr>
            </a:lvl7pPr>
            <a:lvl8pPr indent="0" lvl="7" rtl="0">
              <a:spcBef>
                <a:spcPts val="0"/>
              </a:spcBef>
              <a:spcAft>
                <a:spcPts val="0"/>
              </a:spcAft>
              <a:buClr>
                <a:srgbClr val="434343"/>
              </a:buClr>
              <a:buSzPts val="1400"/>
              <a:buFont typeface="Arial"/>
              <a:buNone/>
              <a:defRPr sz="1800">
                <a:solidFill>
                  <a:srgbClr val="434343"/>
                </a:solidFill>
              </a:defRPr>
            </a:lvl8pPr>
            <a:lvl9pPr indent="0" lvl="8" rtl="0">
              <a:spcBef>
                <a:spcPts val="0"/>
              </a:spcBef>
              <a:spcAft>
                <a:spcPts val="0"/>
              </a:spcAft>
              <a:buClr>
                <a:srgbClr val="434343"/>
              </a:buClr>
              <a:buSzPts val="1400"/>
              <a:buFont typeface="Arial"/>
              <a:buNone/>
              <a:defRPr sz="1800">
                <a:solidFill>
                  <a:srgbClr val="434343"/>
                </a:solidFill>
              </a:defRPr>
            </a:lvl9pPr>
          </a:lstStyle>
          <a:p/>
        </p:txBody>
      </p:sp>
      <p:sp>
        <p:nvSpPr>
          <p:cNvPr id="208" name="Google Shape;208;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rgbClr val="434343"/>
                </a:solidFill>
              </a:defRPr>
            </a:lvl1pPr>
            <a:lvl2pPr lvl="1">
              <a:buNone/>
              <a:defRPr>
                <a:solidFill>
                  <a:srgbClr val="434343"/>
                </a:solidFill>
              </a:defRPr>
            </a:lvl2pPr>
            <a:lvl3pPr lvl="2">
              <a:buNone/>
              <a:defRPr>
                <a:solidFill>
                  <a:srgbClr val="434343"/>
                </a:solidFill>
              </a:defRPr>
            </a:lvl3pPr>
            <a:lvl4pPr lvl="3">
              <a:buNone/>
              <a:defRPr>
                <a:solidFill>
                  <a:srgbClr val="434343"/>
                </a:solidFill>
              </a:defRPr>
            </a:lvl4pPr>
            <a:lvl5pPr lvl="4">
              <a:buNone/>
              <a:defRPr>
                <a:solidFill>
                  <a:srgbClr val="434343"/>
                </a:solidFill>
              </a:defRPr>
            </a:lvl5pPr>
            <a:lvl6pPr lvl="5">
              <a:buNone/>
              <a:defRPr>
                <a:solidFill>
                  <a:srgbClr val="434343"/>
                </a:solidFill>
              </a:defRPr>
            </a:lvl6pPr>
            <a:lvl7pPr lvl="6">
              <a:buNone/>
              <a:defRPr>
                <a:solidFill>
                  <a:srgbClr val="434343"/>
                </a:solidFill>
              </a:defRPr>
            </a:lvl7pPr>
            <a:lvl8pPr lvl="7">
              <a:buNone/>
              <a:defRPr>
                <a:solidFill>
                  <a:srgbClr val="434343"/>
                </a:solidFill>
              </a:defRPr>
            </a:lvl8pPr>
            <a:lvl9pPr lvl="8">
              <a:buNone/>
              <a:defRPr>
                <a:solidFill>
                  <a:srgbClr val="43434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9" name="Shape 209"/>
        <p:cNvGrpSpPr/>
        <p:nvPr/>
      </p:nvGrpSpPr>
      <p:grpSpPr>
        <a:xfrm>
          <a:off x="0" y="0"/>
          <a:ext cx="0" cy="0"/>
          <a:chOff x="0" y="0"/>
          <a:chExt cx="0" cy="0"/>
        </a:xfrm>
      </p:grpSpPr>
      <p:sp>
        <p:nvSpPr>
          <p:cNvPr id="210" name="Google Shape;210;p37"/>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rtl="0">
              <a:spcBef>
                <a:spcPts val="0"/>
              </a:spcBef>
              <a:spcAft>
                <a:spcPts val="0"/>
              </a:spcAft>
              <a:buSzPts val="1400"/>
              <a:buNone/>
              <a:defRPr sz="1800"/>
            </a:lvl2pPr>
            <a:lvl3pPr indent="0" lvl="2" rtl="0">
              <a:spcBef>
                <a:spcPts val="0"/>
              </a:spcBef>
              <a:spcAft>
                <a:spcPts val="0"/>
              </a:spcAft>
              <a:buSzPts val="1400"/>
              <a:buNone/>
              <a:defRPr sz="1800"/>
            </a:lvl3pPr>
            <a:lvl4pPr indent="0" lvl="3" rtl="0">
              <a:spcBef>
                <a:spcPts val="0"/>
              </a:spcBef>
              <a:spcAft>
                <a:spcPts val="0"/>
              </a:spcAft>
              <a:buSzPts val="1400"/>
              <a:buNone/>
              <a:defRPr sz="1800"/>
            </a:lvl4pPr>
            <a:lvl5pPr indent="0" lvl="4" rtl="0">
              <a:spcBef>
                <a:spcPts val="0"/>
              </a:spcBef>
              <a:spcAft>
                <a:spcPts val="0"/>
              </a:spcAft>
              <a:buSzPts val="1400"/>
              <a:buNone/>
              <a:defRPr sz="1800"/>
            </a:lvl5pPr>
            <a:lvl6pPr indent="0" lvl="5" rtl="0">
              <a:spcBef>
                <a:spcPts val="0"/>
              </a:spcBef>
              <a:spcAft>
                <a:spcPts val="0"/>
              </a:spcAft>
              <a:buSzPts val="1400"/>
              <a:buNone/>
              <a:defRPr sz="1800"/>
            </a:lvl6pPr>
            <a:lvl7pPr indent="0" lvl="6" rtl="0">
              <a:spcBef>
                <a:spcPts val="0"/>
              </a:spcBef>
              <a:spcAft>
                <a:spcPts val="0"/>
              </a:spcAft>
              <a:buSzPts val="1400"/>
              <a:buNone/>
              <a:defRPr sz="1800"/>
            </a:lvl7pPr>
            <a:lvl8pPr indent="0" lvl="7" rtl="0">
              <a:spcBef>
                <a:spcPts val="0"/>
              </a:spcBef>
              <a:spcAft>
                <a:spcPts val="0"/>
              </a:spcAft>
              <a:buSzPts val="1400"/>
              <a:buNone/>
              <a:defRPr sz="1800"/>
            </a:lvl8pPr>
            <a:lvl9pPr indent="0" lvl="8" rtl="0">
              <a:spcBef>
                <a:spcPts val="0"/>
              </a:spcBef>
              <a:spcAft>
                <a:spcPts val="0"/>
              </a:spcAft>
              <a:buSzPts val="1400"/>
              <a:buNone/>
              <a:defRPr sz="1800"/>
            </a:lvl9pPr>
          </a:lstStyle>
          <a:p/>
        </p:txBody>
      </p:sp>
      <p:sp>
        <p:nvSpPr>
          <p:cNvPr id="211" name="Google Shape;211;p37"/>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12" name="Google Shape;212;p37"/>
          <p:cNvSpPr txBox="1"/>
          <p:nvPr>
            <p:ph idx="12" type="sldNum"/>
          </p:nvPr>
        </p:nvSpPr>
        <p:spPr>
          <a:xfrm>
            <a:off x="7718591" y="4749850"/>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13" name="Shape 213"/>
        <p:cNvGrpSpPr/>
        <p:nvPr/>
      </p:nvGrpSpPr>
      <p:grpSpPr>
        <a:xfrm>
          <a:off x="0" y="0"/>
          <a:ext cx="0" cy="0"/>
          <a:chOff x="0" y="0"/>
          <a:chExt cx="0" cy="0"/>
        </a:xfrm>
      </p:grpSpPr>
      <p:sp>
        <p:nvSpPr>
          <p:cNvPr id="214" name="Google Shape;214;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lternate">
  <p:cSld name="Alternate">
    <p:spTree>
      <p:nvGrpSpPr>
        <p:cNvPr id="215" name="Shape 215"/>
        <p:cNvGrpSpPr/>
        <p:nvPr/>
      </p:nvGrpSpPr>
      <p:grpSpPr>
        <a:xfrm>
          <a:off x="0" y="0"/>
          <a:ext cx="0" cy="0"/>
          <a:chOff x="0" y="0"/>
          <a:chExt cx="0" cy="0"/>
        </a:xfrm>
      </p:grpSpPr>
      <p:sp>
        <p:nvSpPr>
          <p:cNvPr id="216" name="Google Shape;216;p39"/>
          <p:cNvSpPr txBox="1"/>
          <p:nvPr>
            <p:ph type="title"/>
          </p:nvPr>
        </p:nvSpPr>
        <p:spPr>
          <a:xfrm>
            <a:off x="134350" y="104500"/>
            <a:ext cx="4060800" cy="350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434343"/>
              </a:buClr>
              <a:buSzPts val="1400"/>
              <a:buFont typeface="Arial"/>
              <a:buNone/>
              <a:defRPr b="0" i="0" sz="2400" u="none" cap="none" strike="noStrike">
                <a:solidFill>
                  <a:srgbClr val="434343"/>
                </a:solidFill>
                <a:latin typeface="Arial"/>
                <a:ea typeface="Arial"/>
                <a:cs typeface="Arial"/>
                <a:sym typeface="Arial"/>
              </a:defRPr>
            </a:lvl1pPr>
            <a:lvl2pPr indent="0" lvl="1" rtl="0">
              <a:spcBef>
                <a:spcPts val="0"/>
              </a:spcBef>
              <a:spcAft>
                <a:spcPts val="0"/>
              </a:spcAft>
              <a:buClr>
                <a:srgbClr val="434343"/>
              </a:buClr>
              <a:buSzPts val="1400"/>
              <a:buFont typeface="Arial"/>
              <a:buNone/>
              <a:defRPr sz="1800">
                <a:solidFill>
                  <a:srgbClr val="434343"/>
                </a:solidFill>
              </a:defRPr>
            </a:lvl2pPr>
            <a:lvl3pPr indent="0" lvl="2" rtl="0">
              <a:spcBef>
                <a:spcPts val="0"/>
              </a:spcBef>
              <a:spcAft>
                <a:spcPts val="0"/>
              </a:spcAft>
              <a:buClr>
                <a:srgbClr val="434343"/>
              </a:buClr>
              <a:buSzPts val="1400"/>
              <a:buFont typeface="Arial"/>
              <a:buNone/>
              <a:defRPr sz="1800">
                <a:solidFill>
                  <a:srgbClr val="434343"/>
                </a:solidFill>
              </a:defRPr>
            </a:lvl3pPr>
            <a:lvl4pPr indent="0" lvl="3" rtl="0">
              <a:spcBef>
                <a:spcPts val="0"/>
              </a:spcBef>
              <a:spcAft>
                <a:spcPts val="0"/>
              </a:spcAft>
              <a:buClr>
                <a:srgbClr val="434343"/>
              </a:buClr>
              <a:buSzPts val="1400"/>
              <a:buFont typeface="Arial"/>
              <a:buNone/>
              <a:defRPr sz="1800">
                <a:solidFill>
                  <a:srgbClr val="434343"/>
                </a:solidFill>
              </a:defRPr>
            </a:lvl4pPr>
            <a:lvl5pPr indent="0" lvl="4" rtl="0">
              <a:spcBef>
                <a:spcPts val="0"/>
              </a:spcBef>
              <a:spcAft>
                <a:spcPts val="0"/>
              </a:spcAft>
              <a:buClr>
                <a:srgbClr val="434343"/>
              </a:buClr>
              <a:buSzPts val="1400"/>
              <a:buFont typeface="Arial"/>
              <a:buNone/>
              <a:defRPr sz="1800">
                <a:solidFill>
                  <a:srgbClr val="434343"/>
                </a:solidFill>
              </a:defRPr>
            </a:lvl5pPr>
            <a:lvl6pPr indent="0" lvl="5" rtl="0">
              <a:spcBef>
                <a:spcPts val="0"/>
              </a:spcBef>
              <a:spcAft>
                <a:spcPts val="0"/>
              </a:spcAft>
              <a:buClr>
                <a:srgbClr val="434343"/>
              </a:buClr>
              <a:buSzPts val="1400"/>
              <a:buFont typeface="Arial"/>
              <a:buNone/>
              <a:defRPr sz="1800">
                <a:solidFill>
                  <a:srgbClr val="434343"/>
                </a:solidFill>
              </a:defRPr>
            </a:lvl6pPr>
            <a:lvl7pPr indent="0" lvl="6" rtl="0">
              <a:spcBef>
                <a:spcPts val="0"/>
              </a:spcBef>
              <a:spcAft>
                <a:spcPts val="0"/>
              </a:spcAft>
              <a:buClr>
                <a:srgbClr val="434343"/>
              </a:buClr>
              <a:buSzPts val="1400"/>
              <a:buFont typeface="Arial"/>
              <a:buNone/>
              <a:defRPr sz="1800">
                <a:solidFill>
                  <a:srgbClr val="434343"/>
                </a:solidFill>
              </a:defRPr>
            </a:lvl7pPr>
            <a:lvl8pPr indent="0" lvl="7" rtl="0">
              <a:spcBef>
                <a:spcPts val="0"/>
              </a:spcBef>
              <a:spcAft>
                <a:spcPts val="0"/>
              </a:spcAft>
              <a:buClr>
                <a:srgbClr val="434343"/>
              </a:buClr>
              <a:buSzPts val="1400"/>
              <a:buFont typeface="Arial"/>
              <a:buNone/>
              <a:defRPr sz="1800">
                <a:solidFill>
                  <a:srgbClr val="434343"/>
                </a:solidFill>
              </a:defRPr>
            </a:lvl8pPr>
            <a:lvl9pPr indent="0" lvl="8" rtl="0">
              <a:spcBef>
                <a:spcPts val="0"/>
              </a:spcBef>
              <a:spcAft>
                <a:spcPts val="0"/>
              </a:spcAft>
              <a:buClr>
                <a:srgbClr val="434343"/>
              </a:buClr>
              <a:buSzPts val="1400"/>
              <a:buFont typeface="Arial"/>
              <a:buNone/>
              <a:defRPr sz="1800">
                <a:solidFill>
                  <a:srgbClr val="434343"/>
                </a:solidFill>
              </a:defRPr>
            </a:lvl9pPr>
          </a:lstStyle>
          <a:p/>
        </p:txBody>
      </p:sp>
      <p:sp>
        <p:nvSpPr>
          <p:cNvPr id="217" name="Google Shape;217;p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rgbClr val="434343"/>
                </a:solidFill>
              </a:defRPr>
            </a:lvl1pPr>
            <a:lvl2pPr lvl="1">
              <a:buNone/>
              <a:defRPr>
                <a:solidFill>
                  <a:srgbClr val="434343"/>
                </a:solidFill>
              </a:defRPr>
            </a:lvl2pPr>
            <a:lvl3pPr lvl="2">
              <a:buNone/>
              <a:defRPr>
                <a:solidFill>
                  <a:srgbClr val="434343"/>
                </a:solidFill>
              </a:defRPr>
            </a:lvl3pPr>
            <a:lvl4pPr lvl="3">
              <a:buNone/>
              <a:defRPr>
                <a:solidFill>
                  <a:srgbClr val="434343"/>
                </a:solidFill>
              </a:defRPr>
            </a:lvl4pPr>
            <a:lvl5pPr lvl="4">
              <a:buNone/>
              <a:defRPr>
                <a:solidFill>
                  <a:srgbClr val="434343"/>
                </a:solidFill>
              </a:defRPr>
            </a:lvl5pPr>
            <a:lvl6pPr lvl="5">
              <a:buNone/>
              <a:defRPr>
                <a:solidFill>
                  <a:srgbClr val="434343"/>
                </a:solidFill>
              </a:defRPr>
            </a:lvl6pPr>
            <a:lvl7pPr lvl="6">
              <a:buNone/>
              <a:defRPr>
                <a:solidFill>
                  <a:srgbClr val="434343"/>
                </a:solidFill>
              </a:defRPr>
            </a:lvl7pPr>
            <a:lvl8pPr lvl="7">
              <a:buNone/>
              <a:defRPr>
                <a:solidFill>
                  <a:srgbClr val="434343"/>
                </a:solidFill>
              </a:defRPr>
            </a:lvl8pPr>
            <a:lvl9pPr lvl="8">
              <a:buNone/>
              <a:defRPr>
                <a:solidFill>
                  <a:srgbClr val="43434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Red">
  <p:cSld name="Title Slide Red">
    <p:bg>
      <p:bgPr>
        <a:blipFill rotWithShape="1">
          <a:blip r:embed="rId2">
            <a:alphaModFix/>
          </a:blip>
          <a:stretch>
            <a:fillRect b="0" l="0" r="0" t="0"/>
          </a:stretch>
        </a:blipFill>
      </p:bgPr>
    </p:bg>
    <p:spTree>
      <p:nvGrpSpPr>
        <p:cNvPr id="218" name="Shape 218"/>
        <p:cNvGrpSpPr/>
        <p:nvPr/>
      </p:nvGrpSpPr>
      <p:grpSpPr>
        <a:xfrm>
          <a:off x="0" y="0"/>
          <a:ext cx="0" cy="0"/>
          <a:chOff x="0" y="0"/>
          <a:chExt cx="0" cy="0"/>
        </a:xfrm>
      </p:grpSpPr>
      <p:sp>
        <p:nvSpPr>
          <p:cNvPr id="219" name="Google Shape;219;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Green">
  <p:cSld name="Title Slide Green">
    <p:bg>
      <p:bgPr>
        <a:blipFill rotWithShape="1">
          <a:blip r:embed="rId2">
            <a:alphaModFix/>
          </a:blip>
          <a:stretch>
            <a:fillRect b="0" l="0" r="0" t="0"/>
          </a:stretch>
        </a:blipFill>
      </p:bgPr>
    </p:bg>
    <p:spTree>
      <p:nvGrpSpPr>
        <p:cNvPr id="220" name="Shape 220"/>
        <p:cNvGrpSpPr/>
        <p:nvPr/>
      </p:nvGrpSpPr>
      <p:grpSpPr>
        <a:xfrm>
          <a:off x="0" y="0"/>
          <a:ext cx="0" cy="0"/>
          <a:chOff x="0" y="0"/>
          <a:chExt cx="0" cy="0"/>
        </a:xfrm>
      </p:grpSpPr>
      <p:sp>
        <p:nvSpPr>
          <p:cNvPr id="221" name="Google Shape;221;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Blue">
  <p:cSld name="Title Slide Blue">
    <p:bg>
      <p:bgPr>
        <a:blipFill rotWithShape="1">
          <a:blip r:embed="rId2">
            <a:alphaModFix/>
          </a:blip>
          <a:stretch>
            <a:fillRect b="0" l="0" r="0" t="0"/>
          </a:stretch>
        </a:blipFill>
      </p:bgPr>
    </p:bg>
    <p:spTree>
      <p:nvGrpSpPr>
        <p:cNvPr id="222" name="Shape 222"/>
        <p:cNvGrpSpPr/>
        <p:nvPr/>
      </p:nvGrpSpPr>
      <p:grpSpPr>
        <a:xfrm>
          <a:off x="0" y="0"/>
          <a:ext cx="0" cy="0"/>
          <a:chOff x="0" y="0"/>
          <a:chExt cx="0" cy="0"/>
        </a:xfrm>
      </p:grpSpPr>
      <p:sp>
        <p:nvSpPr>
          <p:cNvPr id="223" name="Google Shape;223;p4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Orange">
  <p:cSld name="Title Slide Orange">
    <p:bg>
      <p:bgPr>
        <a:blipFill rotWithShape="1">
          <a:blip r:embed="rId2">
            <a:alphaModFix/>
          </a:blip>
          <a:stretch>
            <a:fillRect b="0" l="0" r="0" t="0"/>
          </a:stretch>
        </a:blipFill>
      </p:bgPr>
    </p:bg>
    <p:spTree>
      <p:nvGrpSpPr>
        <p:cNvPr id="224" name="Shape 224"/>
        <p:cNvGrpSpPr/>
        <p:nvPr/>
      </p:nvGrpSpPr>
      <p:grpSpPr>
        <a:xfrm>
          <a:off x="0" y="0"/>
          <a:ext cx="0" cy="0"/>
          <a:chOff x="0" y="0"/>
          <a:chExt cx="0" cy="0"/>
        </a:xfrm>
      </p:grpSpPr>
      <p:sp>
        <p:nvSpPr>
          <p:cNvPr id="225" name="Google Shape;225;p4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left, graphic right">
  <p:cSld name="CUSTOM_1_1">
    <p:spTree>
      <p:nvGrpSpPr>
        <p:cNvPr id="38" name="Shape 38"/>
        <p:cNvGrpSpPr/>
        <p:nvPr/>
      </p:nvGrpSpPr>
      <p:grpSpPr>
        <a:xfrm>
          <a:off x="0" y="0"/>
          <a:ext cx="0" cy="0"/>
          <a:chOff x="0" y="0"/>
          <a:chExt cx="0" cy="0"/>
        </a:xfrm>
      </p:grpSpPr>
      <p:sp>
        <p:nvSpPr>
          <p:cNvPr id="39" name="Google Shape;39;p5"/>
          <p:cNvSpPr txBox="1"/>
          <p:nvPr>
            <p:ph idx="12" type="sldNum"/>
          </p:nvPr>
        </p:nvSpPr>
        <p:spPr>
          <a:xfrm>
            <a:off x="103328" y="4733944"/>
            <a:ext cx="3606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0" name="Google Shape;40;p5"/>
          <p:cNvSpPr txBox="1"/>
          <p:nvPr>
            <p:ph idx="1" type="body"/>
          </p:nvPr>
        </p:nvSpPr>
        <p:spPr>
          <a:xfrm>
            <a:off x="826700" y="1625925"/>
            <a:ext cx="3585000" cy="2644800"/>
          </a:xfrm>
          <a:prstGeom prst="rect">
            <a:avLst/>
          </a:prstGeom>
        </p:spPr>
        <p:txBody>
          <a:bodyPr anchorCtr="0" anchor="t" bIns="91425" lIns="91425" spcFirstLastPara="1" rIns="91425" wrap="square" tIns="91425">
            <a:noAutofit/>
          </a:bodyPr>
          <a:lstStyle>
            <a:lvl1pPr indent="-292100" lvl="0" marL="457200" rtl="0">
              <a:spcBef>
                <a:spcPts val="600"/>
              </a:spcBef>
              <a:spcAft>
                <a:spcPts val="0"/>
              </a:spcAft>
              <a:buSzPts val="1000"/>
              <a:buChar char="●"/>
              <a:defRPr/>
            </a:lvl1pPr>
            <a:lvl2pPr indent="-292100" lvl="1" marL="914400" rtl="0">
              <a:spcBef>
                <a:spcPts val="0"/>
              </a:spcBef>
              <a:spcAft>
                <a:spcPts val="0"/>
              </a:spcAft>
              <a:buSzPts val="1000"/>
              <a:buChar char="○"/>
              <a:defRPr/>
            </a:lvl2pPr>
            <a:lvl3pPr indent="-292100" lvl="2" marL="1371600" rtl="0">
              <a:spcBef>
                <a:spcPts val="0"/>
              </a:spcBef>
              <a:spcAft>
                <a:spcPts val="0"/>
              </a:spcAft>
              <a:buSzPts val="1000"/>
              <a:buChar char="■"/>
              <a:defRPr/>
            </a:lvl3pPr>
            <a:lvl4pPr indent="-292100" lvl="3" marL="1828800" rtl="0">
              <a:spcBef>
                <a:spcPts val="0"/>
              </a:spcBef>
              <a:spcAft>
                <a:spcPts val="0"/>
              </a:spcAft>
              <a:buSzPts val="1000"/>
              <a:buChar char="●"/>
              <a:defRPr/>
            </a:lvl4pPr>
            <a:lvl5pPr indent="-292100" lvl="4" marL="2286000" rtl="0">
              <a:spcBef>
                <a:spcPts val="0"/>
              </a:spcBef>
              <a:spcAft>
                <a:spcPts val="0"/>
              </a:spcAft>
              <a:buSzPts val="1000"/>
              <a:buChar char="○"/>
              <a:defRPr/>
            </a:lvl5pPr>
            <a:lvl6pPr indent="-292100" lvl="5" marL="2743200" rtl="0">
              <a:spcBef>
                <a:spcPts val="0"/>
              </a:spcBef>
              <a:spcAft>
                <a:spcPts val="0"/>
              </a:spcAft>
              <a:buSzPts val="1000"/>
              <a:buChar char="■"/>
              <a:defRPr/>
            </a:lvl6pPr>
            <a:lvl7pPr indent="-292100" lvl="6" marL="3200400" rtl="0">
              <a:spcBef>
                <a:spcPts val="0"/>
              </a:spcBef>
              <a:spcAft>
                <a:spcPts val="0"/>
              </a:spcAft>
              <a:buSzPts val="1000"/>
              <a:buChar char="●"/>
              <a:defRPr/>
            </a:lvl7pPr>
            <a:lvl8pPr indent="-292100" lvl="7" marL="3657600" rtl="0">
              <a:spcBef>
                <a:spcPts val="0"/>
              </a:spcBef>
              <a:spcAft>
                <a:spcPts val="0"/>
              </a:spcAft>
              <a:buSzPts val="1000"/>
              <a:buChar char="○"/>
              <a:defRPr/>
            </a:lvl8pPr>
            <a:lvl9pPr indent="-292100" lvl="8" marL="4114800" rtl="0">
              <a:spcBef>
                <a:spcPts val="0"/>
              </a:spcBef>
              <a:spcAft>
                <a:spcPts val="0"/>
              </a:spcAft>
              <a:buSzPts val="1000"/>
              <a:buChar char="■"/>
              <a:defRPr/>
            </a:lvl9pPr>
          </a:lstStyle>
          <a:p/>
        </p:txBody>
      </p:sp>
      <p:sp>
        <p:nvSpPr>
          <p:cNvPr id="41" name="Google Shape;41;p5"/>
          <p:cNvSpPr txBox="1"/>
          <p:nvPr>
            <p:ph type="title"/>
          </p:nvPr>
        </p:nvSpPr>
        <p:spPr>
          <a:xfrm>
            <a:off x="826650" y="0"/>
            <a:ext cx="74907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Font typeface="Proxima Nova"/>
              <a:buNone/>
              <a:defRPr b="0">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only">
  <p:cSld name="text only">
    <p:spTree>
      <p:nvGrpSpPr>
        <p:cNvPr id="226" name="Shape 226"/>
        <p:cNvGrpSpPr/>
        <p:nvPr/>
      </p:nvGrpSpPr>
      <p:grpSpPr>
        <a:xfrm>
          <a:off x="0" y="0"/>
          <a:ext cx="0" cy="0"/>
          <a:chOff x="0" y="0"/>
          <a:chExt cx="0" cy="0"/>
        </a:xfrm>
      </p:grpSpPr>
      <p:sp>
        <p:nvSpPr>
          <p:cNvPr id="227" name="Google Shape;227;p44"/>
          <p:cNvSpPr txBox="1"/>
          <p:nvPr>
            <p:ph idx="1" type="body"/>
          </p:nvPr>
        </p:nvSpPr>
        <p:spPr>
          <a:xfrm>
            <a:off x="685800" y="1085850"/>
            <a:ext cx="7772400" cy="2859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27777"/>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chemeClr val="dk1"/>
              </a:buClr>
              <a:buSzPts val="1400"/>
              <a:buFont typeface="Calibri"/>
              <a:buNone/>
              <a:defRPr b="0" i="0" sz="28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9pPr>
          </a:lstStyle>
          <a:p/>
        </p:txBody>
      </p:sp>
      <p:sp>
        <p:nvSpPr>
          <p:cNvPr id="228" name="Google Shape;228;p44"/>
          <p:cNvSpPr txBox="1"/>
          <p:nvPr>
            <p:ph idx="11" type="ftr"/>
          </p:nvPr>
        </p:nvSpPr>
        <p:spPr>
          <a:xfrm>
            <a:off x="457200" y="4800600"/>
            <a:ext cx="7162800" cy="2739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4C4C4C"/>
              </a:buClr>
              <a:buSzPts val="1400"/>
              <a:buFont typeface="Arial"/>
              <a:buNone/>
              <a:defRPr b="0" i="0" sz="800" u="none" cap="none" strike="noStrike">
                <a:solidFill>
                  <a:srgbClr val="4C4C4C"/>
                </a:solidFill>
                <a:latin typeface="Arial"/>
                <a:ea typeface="Arial"/>
                <a:cs typeface="Arial"/>
                <a:sym typeface="Arial"/>
              </a:defRPr>
            </a:lvl1pPr>
            <a:lvl2pPr indent="0" lvl="1" marL="457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400"/>
              <a:buFont typeface="Calibri"/>
              <a:buNone/>
              <a:defRPr b="0" i="0" sz="1800" u="none" cap="none" strike="noStrike">
                <a:solidFill>
                  <a:schemeClr val="dk1"/>
                </a:solidFill>
                <a:latin typeface="Calibri"/>
                <a:ea typeface="Calibri"/>
                <a:cs typeface="Calibri"/>
                <a:sym typeface="Calibri"/>
              </a:defRPr>
            </a:lvl9pPr>
          </a:lstStyle>
          <a:p/>
        </p:txBody>
      </p:sp>
      <p:sp>
        <p:nvSpPr>
          <p:cNvPr id="229" name="Google Shape;229;p44"/>
          <p:cNvSpPr txBox="1"/>
          <p:nvPr>
            <p:ph idx="12" type="sldNum"/>
          </p:nvPr>
        </p:nvSpPr>
        <p:spPr>
          <a:xfrm>
            <a:off x="-76200" y="4800600"/>
            <a:ext cx="533400" cy="273900"/>
          </a:xfrm>
          <a:prstGeom prst="rect">
            <a:avLst/>
          </a:prstGeom>
          <a:noFill/>
          <a:ln>
            <a:noFill/>
          </a:ln>
        </p:spPr>
        <p:txBody>
          <a:bodyPr anchorCtr="0" anchor="ctr" bIns="18275" lIns="91425" spcFirstLastPara="1" rIns="91425" wrap="square" tIns="0">
            <a:noAutofit/>
          </a:bodyPr>
          <a:lstStyle>
            <a:lvl1pPr indent="0" lvl="0" marL="0" marR="0" rtl="0" algn="r">
              <a:lnSpc>
                <a:spcPct val="100000"/>
              </a:lnSpc>
              <a:spcBef>
                <a:spcPts val="0"/>
              </a:spcBef>
              <a:spcAft>
                <a:spcPts val="0"/>
              </a:spcAft>
              <a:buClr>
                <a:srgbClr val="0C0C0C"/>
              </a:buClr>
              <a:buFont typeface="Arial"/>
              <a:buNone/>
              <a:defRPr b="0" i="0" sz="800" u="none" cap="none" strike="noStrike">
                <a:solidFill>
                  <a:srgbClr val="0C0C0C"/>
                </a:solidFill>
                <a:latin typeface="Arial"/>
                <a:ea typeface="Arial"/>
                <a:cs typeface="Arial"/>
                <a:sym typeface="Arial"/>
              </a:defRPr>
            </a:lvl1pPr>
            <a:lvl2pPr indent="0" lvl="1" marL="0" marR="0" rtl="0" algn="r">
              <a:lnSpc>
                <a:spcPct val="100000"/>
              </a:lnSpc>
              <a:spcBef>
                <a:spcPts val="0"/>
              </a:spcBef>
              <a:spcAft>
                <a:spcPts val="0"/>
              </a:spcAft>
              <a:buClr>
                <a:srgbClr val="0C0C0C"/>
              </a:buClr>
              <a:buFont typeface="Arial"/>
              <a:buNone/>
              <a:defRPr b="0" i="0" sz="800" u="none" cap="none" strike="noStrike">
                <a:solidFill>
                  <a:srgbClr val="0C0C0C"/>
                </a:solidFill>
                <a:latin typeface="Arial"/>
                <a:ea typeface="Arial"/>
                <a:cs typeface="Arial"/>
                <a:sym typeface="Arial"/>
              </a:defRPr>
            </a:lvl2pPr>
            <a:lvl3pPr indent="0" lvl="2" marL="0" marR="0" rtl="0" algn="r">
              <a:lnSpc>
                <a:spcPct val="100000"/>
              </a:lnSpc>
              <a:spcBef>
                <a:spcPts val="0"/>
              </a:spcBef>
              <a:spcAft>
                <a:spcPts val="0"/>
              </a:spcAft>
              <a:buClr>
                <a:srgbClr val="0C0C0C"/>
              </a:buClr>
              <a:buFont typeface="Arial"/>
              <a:buNone/>
              <a:defRPr b="0" i="0" sz="800" u="none" cap="none" strike="noStrike">
                <a:solidFill>
                  <a:srgbClr val="0C0C0C"/>
                </a:solidFill>
                <a:latin typeface="Arial"/>
                <a:ea typeface="Arial"/>
                <a:cs typeface="Arial"/>
                <a:sym typeface="Arial"/>
              </a:defRPr>
            </a:lvl3pPr>
            <a:lvl4pPr indent="0" lvl="3" marL="0" marR="0" rtl="0" algn="r">
              <a:lnSpc>
                <a:spcPct val="100000"/>
              </a:lnSpc>
              <a:spcBef>
                <a:spcPts val="0"/>
              </a:spcBef>
              <a:spcAft>
                <a:spcPts val="0"/>
              </a:spcAft>
              <a:buClr>
                <a:srgbClr val="0C0C0C"/>
              </a:buClr>
              <a:buFont typeface="Arial"/>
              <a:buNone/>
              <a:defRPr b="0" i="0" sz="800" u="none" cap="none" strike="noStrike">
                <a:solidFill>
                  <a:srgbClr val="0C0C0C"/>
                </a:solidFill>
                <a:latin typeface="Arial"/>
                <a:ea typeface="Arial"/>
                <a:cs typeface="Arial"/>
                <a:sym typeface="Arial"/>
              </a:defRPr>
            </a:lvl4pPr>
            <a:lvl5pPr indent="0" lvl="4" marL="0" marR="0" rtl="0" algn="r">
              <a:lnSpc>
                <a:spcPct val="100000"/>
              </a:lnSpc>
              <a:spcBef>
                <a:spcPts val="0"/>
              </a:spcBef>
              <a:spcAft>
                <a:spcPts val="0"/>
              </a:spcAft>
              <a:buClr>
                <a:srgbClr val="0C0C0C"/>
              </a:buClr>
              <a:buFont typeface="Arial"/>
              <a:buNone/>
              <a:defRPr b="0" i="0" sz="800" u="none" cap="none" strike="noStrike">
                <a:solidFill>
                  <a:srgbClr val="0C0C0C"/>
                </a:solidFill>
                <a:latin typeface="Arial"/>
                <a:ea typeface="Arial"/>
                <a:cs typeface="Arial"/>
                <a:sym typeface="Arial"/>
              </a:defRPr>
            </a:lvl5pPr>
            <a:lvl6pPr indent="0" lvl="5" marL="0" marR="0" rtl="0" algn="r">
              <a:lnSpc>
                <a:spcPct val="100000"/>
              </a:lnSpc>
              <a:spcBef>
                <a:spcPts val="0"/>
              </a:spcBef>
              <a:spcAft>
                <a:spcPts val="0"/>
              </a:spcAft>
              <a:buClr>
                <a:srgbClr val="0C0C0C"/>
              </a:buClr>
              <a:buFont typeface="Arial"/>
              <a:buNone/>
              <a:defRPr b="0" i="0" sz="800" u="none" cap="none" strike="noStrike">
                <a:solidFill>
                  <a:srgbClr val="0C0C0C"/>
                </a:solidFill>
                <a:latin typeface="Arial"/>
                <a:ea typeface="Arial"/>
                <a:cs typeface="Arial"/>
                <a:sym typeface="Arial"/>
              </a:defRPr>
            </a:lvl6pPr>
            <a:lvl7pPr indent="0" lvl="6" marL="0" marR="0" rtl="0" algn="r">
              <a:lnSpc>
                <a:spcPct val="100000"/>
              </a:lnSpc>
              <a:spcBef>
                <a:spcPts val="0"/>
              </a:spcBef>
              <a:spcAft>
                <a:spcPts val="0"/>
              </a:spcAft>
              <a:buClr>
                <a:srgbClr val="0C0C0C"/>
              </a:buClr>
              <a:buFont typeface="Arial"/>
              <a:buNone/>
              <a:defRPr b="0" i="0" sz="800" u="none" cap="none" strike="noStrike">
                <a:solidFill>
                  <a:srgbClr val="0C0C0C"/>
                </a:solidFill>
                <a:latin typeface="Arial"/>
                <a:ea typeface="Arial"/>
                <a:cs typeface="Arial"/>
                <a:sym typeface="Arial"/>
              </a:defRPr>
            </a:lvl7pPr>
            <a:lvl8pPr indent="0" lvl="7" marL="0" marR="0" rtl="0" algn="r">
              <a:lnSpc>
                <a:spcPct val="100000"/>
              </a:lnSpc>
              <a:spcBef>
                <a:spcPts val="0"/>
              </a:spcBef>
              <a:spcAft>
                <a:spcPts val="0"/>
              </a:spcAft>
              <a:buClr>
                <a:srgbClr val="0C0C0C"/>
              </a:buClr>
              <a:buFont typeface="Arial"/>
              <a:buNone/>
              <a:defRPr b="0" i="0" sz="800" u="none" cap="none" strike="noStrike">
                <a:solidFill>
                  <a:srgbClr val="0C0C0C"/>
                </a:solidFill>
                <a:latin typeface="Arial"/>
                <a:ea typeface="Arial"/>
                <a:cs typeface="Arial"/>
                <a:sym typeface="Arial"/>
              </a:defRPr>
            </a:lvl8pPr>
            <a:lvl9pPr indent="0" lvl="8" marL="0" marR="0" rtl="0" algn="r">
              <a:lnSpc>
                <a:spcPct val="100000"/>
              </a:lnSpc>
              <a:spcBef>
                <a:spcPts val="0"/>
              </a:spcBef>
              <a:spcAft>
                <a:spcPts val="0"/>
              </a:spcAft>
              <a:buClr>
                <a:srgbClr val="0C0C0C"/>
              </a:buClr>
              <a:buFont typeface="Arial"/>
              <a:buNone/>
              <a:defRPr b="0" i="0" sz="800" u="none" cap="none" strike="noStrike">
                <a:solidFill>
                  <a:srgbClr val="0C0C0C"/>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230" name="Google Shape;230;p44"/>
          <p:cNvSpPr txBox="1"/>
          <p:nvPr>
            <p:ph type="title"/>
          </p:nvPr>
        </p:nvSpPr>
        <p:spPr>
          <a:xfrm>
            <a:off x="685800" y="0"/>
            <a:ext cx="7772400" cy="10287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dk1"/>
              </a:buClr>
              <a:buSzPts val="1400"/>
              <a:buFont typeface="Arial"/>
              <a:buNone/>
              <a:defRPr b="0" i="0" sz="3200" u="none" cap="none" strike="noStrike">
                <a:solidFill>
                  <a:schemeClr val="dk1"/>
                </a:solidFill>
                <a:latin typeface="Arial"/>
                <a:ea typeface="Arial"/>
                <a:cs typeface="Arial"/>
                <a:sym typeface="Arial"/>
              </a:defRPr>
            </a:lvl1pPr>
            <a:lvl2pPr indent="0" lvl="1" rt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2pPr>
            <a:lvl3pPr indent="0" lvl="2" rt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3pPr>
            <a:lvl4pPr indent="0" lvl="3" rt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4pPr>
            <a:lvl5pPr indent="0" lvl="4" rt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5pPr>
            <a:lvl6pPr indent="0" lvl="5" marL="457200" rt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6pPr>
            <a:lvl7pPr indent="0" lvl="6" marL="914400" rt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7pPr>
            <a:lvl8pPr indent="0" lvl="7" marL="1371600" rt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8pPr>
            <a:lvl9pPr indent="0" lvl="8" marL="1828800" rtl="0" algn="ctr">
              <a:spcBef>
                <a:spcPts val="0"/>
              </a:spcBef>
              <a:spcAft>
                <a:spcPts val="0"/>
              </a:spcAft>
              <a:buClr>
                <a:schemeClr val="dk1"/>
              </a:buClr>
              <a:buSzPts val="1400"/>
              <a:buFont typeface="Calibri"/>
              <a:buNone/>
              <a:defRPr sz="4400">
                <a:solidFill>
                  <a:schemeClr val="dk1"/>
                </a:solidFill>
                <a:latin typeface="Calibri"/>
                <a:ea typeface="Calibri"/>
                <a:cs typeface="Calibri"/>
                <a:sym typeface="Calibri"/>
              </a:defRPr>
            </a:lvl9pPr>
          </a:lstStyle>
          <a:p/>
        </p:txBody>
      </p:sp>
      <p:sp>
        <p:nvSpPr>
          <p:cNvPr id="231" name="Google Shape;231;p44"/>
          <p:cNvSpPr txBox="1"/>
          <p:nvPr>
            <p:ph idx="2" type="body"/>
          </p:nvPr>
        </p:nvSpPr>
        <p:spPr>
          <a:xfrm>
            <a:off x="685800" y="1657350"/>
            <a:ext cx="7772400" cy="742800"/>
          </a:xfrm>
          <a:prstGeom prst="rect">
            <a:avLst/>
          </a:prstGeom>
          <a:noFill/>
          <a:ln>
            <a:noFill/>
          </a:ln>
        </p:spPr>
        <p:txBody>
          <a:bodyPr anchorCtr="0" anchor="b"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9pPr>
          </a:lstStyle>
          <a:p/>
        </p:txBody>
      </p:sp>
      <p:sp>
        <p:nvSpPr>
          <p:cNvPr id="232" name="Google Shape;232;p44"/>
          <p:cNvSpPr txBox="1"/>
          <p:nvPr>
            <p:ph idx="3" type="body"/>
          </p:nvPr>
        </p:nvSpPr>
        <p:spPr>
          <a:xfrm>
            <a:off x="685800" y="2571750"/>
            <a:ext cx="7772400" cy="1828800"/>
          </a:xfrm>
          <a:prstGeom prst="rect">
            <a:avLst/>
          </a:prstGeom>
          <a:noFill/>
          <a:ln>
            <a:noFill/>
          </a:ln>
        </p:spPr>
        <p:txBody>
          <a:bodyPr anchorCtr="0" anchor="t" bIns="91425" lIns="91425" spcFirstLastPara="1" rIns="91425" wrap="square" tIns="91425">
            <a:noAutofit/>
          </a:bodyPr>
          <a:lstStyle>
            <a:lvl1pPr indent="-330200" lvl="0" marL="457200" marR="0" rtl="0" algn="l">
              <a:lnSpc>
                <a:spcPct val="100000"/>
              </a:lnSpc>
              <a:spcBef>
                <a:spcPts val="0"/>
              </a:spcBef>
              <a:spcAft>
                <a:spcPts val="0"/>
              </a:spcAft>
              <a:buClr>
                <a:srgbClr val="000000"/>
              </a:buClr>
              <a:buSzPts val="1600"/>
              <a:buFont typeface="Arial"/>
              <a:buChar char="•"/>
              <a:defRPr b="0" i="0" sz="1600" u="none" cap="none" strike="noStrike">
                <a:solidFill>
                  <a:srgbClr val="000000"/>
                </a:solidFill>
                <a:latin typeface="Arial"/>
                <a:ea typeface="Arial"/>
                <a:cs typeface="Arial"/>
                <a:sym typeface="Arial"/>
              </a:defRPr>
            </a:lvl1pPr>
            <a:lvl2pPr indent="-330200" lvl="1" marL="914400" marR="0" rtl="0" algn="l">
              <a:lnSpc>
                <a:spcPct val="100000"/>
              </a:lnSpc>
              <a:spcBef>
                <a:spcPts val="0"/>
              </a:spcBef>
              <a:spcAft>
                <a:spcPts val="0"/>
              </a:spcAft>
              <a:buClr>
                <a:srgbClr val="000000"/>
              </a:buClr>
              <a:buSzPts val="1600"/>
              <a:buFont typeface="Arial"/>
              <a:buChar char="•"/>
              <a:defRPr b="0" i="0" sz="1600" u="none" cap="none" strike="noStrike">
                <a:solidFill>
                  <a:srgbClr val="000000"/>
                </a:solidFill>
                <a:latin typeface="Arial"/>
                <a:ea typeface="Arial"/>
                <a:cs typeface="Arial"/>
                <a:sym typeface="Arial"/>
              </a:defRPr>
            </a:lvl2pPr>
            <a:lvl3pPr indent="-330200" lvl="2" marL="1371600" marR="0" rtl="0" algn="l">
              <a:lnSpc>
                <a:spcPct val="100000"/>
              </a:lnSpc>
              <a:spcBef>
                <a:spcPts val="0"/>
              </a:spcBef>
              <a:spcAft>
                <a:spcPts val="0"/>
              </a:spcAft>
              <a:buClr>
                <a:srgbClr val="000000"/>
              </a:buClr>
              <a:buSzPts val="1600"/>
              <a:buFont typeface="Arial"/>
              <a:buChar char="•"/>
              <a:defRPr b="0" i="0" sz="1600" u="none" cap="none" strike="noStrike">
                <a:solidFill>
                  <a:srgbClr val="000000"/>
                </a:solidFill>
                <a:latin typeface="Arial"/>
                <a:ea typeface="Arial"/>
                <a:cs typeface="Arial"/>
                <a:sym typeface="Arial"/>
              </a:defRPr>
            </a:lvl3pPr>
            <a:lvl4pPr indent="-330200" lvl="3" marL="1828800" marR="0" rtl="0" algn="l">
              <a:lnSpc>
                <a:spcPct val="100000"/>
              </a:lnSpc>
              <a:spcBef>
                <a:spcPts val="0"/>
              </a:spcBef>
              <a:spcAft>
                <a:spcPts val="0"/>
              </a:spcAft>
              <a:buClr>
                <a:srgbClr val="000000"/>
              </a:buClr>
              <a:buSzPts val="1600"/>
              <a:buFont typeface="Arial"/>
              <a:buChar char="•"/>
              <a:defRPr b="0" i="0" sz="1600" u="none" cap="none" strike="noStrike">
                <a:solidFill>
                  <a:srgbClr val="000000"/>
                </a:solidFill>
                <a:latin typeface="Arial"/>
                <a:ea typeface="Arial"/>
                <a:cs typeface="Arial"/>
                <a:sym typeface="Arial"/>
              </a:defRPr>
            </a:lvl4pPr>
            <a:lvl5pPr indent="-330200" lvl="4" marL="2286000" marR="0" rtl="0" algn="l">
              <a:lnSpc>
                <a:spcPct val="100000"/>
              </a:lnSpc>
              <a:spcBef>
                <a:spcPts val="0"/>
              </a:spcBef>
              <a:spcAft>
                <a:spcPts val="0"/>
              </a:spcAft>
              <a:buClr>
                <a:srgbClr val="000000"/>
              </a:buClr>
              <a:buSzPts val="1600"/>
              <a:buFont typeface="Arial"/>
              <a:buChar char="•"/>
              <a:defRPr b="0" i="0" sz="16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chemeClr val="dk1"/>
              </a:buClr>
              <a:buSzPts val="1400"/>
              <a:buFont typeface="Calibri"/>
              <a:buNone/>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3" name="Shape 233"/>
        <p:cNvGrpSpPr/>
        <p:nvPr/>
      </p:nvGrpSpPr>
      <p:grpSpPr>
        <a:xfrm>
          <a:off x="0" y="0"/>
          <a:ext cx="0" cy="0"/>
          <a:chOff x="0" y="0"/>
          <a:chExt cx="0" cy="0"/>
        </a:xfrm>
      </p:grpSpPr>
      <p:sp>
        <p:nvSpPr>
          <p:cNvPr id="234" name="Google Shape;234;p45"/>
          <p:cNvSpPr txBox="1"/>
          <p:nvPr>
            <p:ph type="title"/>
          </p:nvPr>
        </p:nvSpPr>
        <p:spPr>
          <a:xfrm>
            <a:off x="457200" y="205200"/>
            <a:ext cx="8229300" cy="858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0" lvl="1" marL="0" marR="0" rtl="0" algn="l">
              <a:spcBef>
                <a:spcPts val="0"/>
              </a:spcBef>
              <a:spcAft>
                <a:spcPts val="0"/>
              </a:spcAft>
              <a:buSzPts val="1400"/>
              <a:buFont typeface="Arial"/>
              <a:buNone/>
              <a:defRPr b="0" i="0" sz="1800" u="none" cap="none" strike="noStrike"/>
            </a:lvl2pPr>
            <a:lvl3pPr indent="0" lvl="2" marL="0" marR="0" rtl="0" algn="l">
              <a:spcBef>
                <a:spcPts val="0"/>
              </a:spcBef>
              <a:spcAft>
                <a:spcPts val="0"/>
              </a:spcAft>
              <a:buSzPts val="1400"/>
              <a:buFont typeface="Arial"/>
              <a:buNone/>
              <a:defRPr b="0" i="0" sz="1800" u="none" cap="none" strike="noStrike"/>
            </a:lvl3pPr>
            <a:lvl4pPr indent="0" lvl="3" marL="0" marR="0" rtl="0" algn="l">
              <a:spcBef>
                <a:spcPts val="0"/>
              </a:spcBef>
              <a:spcAft>
                <a:spcPts val="0"/>
              </a:spcAft>
              <a:buSzPts val="1400"/>
              <a:buFont typeface="Arial"/>
              <a:buNone/>
              <a:defRPr b="0" i="0" sz="1800" u="none" cap="none" strike="noStrike"/>
            </a:lvl4pPr>
            <a:lvl5pPr indent="0" lvl="4" marL="0" marR="0" rtl="0" algn="l">
              <a:spcBef>
                <a:spcPts val="0"/>
              </a:spcBef>
              <a:spcAft>
                <a:spcPts val="0"/>
              </a:spcAft>
              <a:buSzPts val="1400"/>
              <a:buFont typeface="Arial"/>
              <a:buNone/>
              <a:defRPr b="0" i="0" sz="1800" u="none" cap="none" strike="noStrike"/>
            </a:lvl5pPr>
            <a:lvl6pPr indent="0" lvl="5" marL="0" marR="0" rtl="0" algn="l">
              <a:spcBef>
                <a:spcPts val="0"/>
              </a:spcBef>
              <a:spcAft>
                <a:spcPts val="0"/>
              </a:spcAft>
              <a:buSzPts val="1400"/>
              <a:buFont typeface="Arial"/>
              <a:buNone/>
              <a:defRPr b="0" i="0" sz="1800" u="none" cap="none" strike="noStrike"/>
            </a:lvl6pPr>
            <a:lvl7pPr indent="0" lvl="6" marL="0" marR="0" rtl="0" algn="l">
              <a:spcBef>
                <a:spcPts val="0"/>
              </a:spcBef>
              <a:spcAft>
                <a:spcPts val="0"/>
              </a:spcAft>
              <a:buSzPts val="1400"/>
              <a:buFont typeface="Arial"/>
              <a:buNone/>
              <a:defRPr b="0" i="0" sz="1800" u="none" cap="none" strike="noStrike"/>
            </a:lvl7pPr>
            <a:lvl8pPr indent="0" lvl="7" marL="0" marR="0" rtl="0" algn="l">
              <a:spcBef>
                <a:spcPts val="0"/>
              </a:spcBef>
              <a:spcAft>
                <a:spcPts val="0"/>
              </a:spcAft>
              <a:buSzPts val="1400"/>
              <a:buFont typeface="Arial"/>
              <a:buNone/>
              <a:defRPr b="0" i="0" sz="1800" u="none" cap="none" strike="noStrike"/>
            </a:lvl8pPr>
            <a:lvl9pPr indent="0" lvl="8" marL="0" marR="0" rtl="0" algn="l">
              <a:spcBef>
                <a:spcPts val="0"/>
              </a:spcBef>
              <a:spcAft>
                <a:spcPts val="0"/>
              </a:spcAft>
              <a:buSzPts val="1400"/>
              <a:buFont typeface="Arial"/>
              <a:buNone/>
              <a:defRPr b="0" i="0" sz="1800" u="none" cap="none" strike="noStrike"/>
            </a:lvl9pPr>
          </a:lstStyle>
          <a:p/>
        </p:txBody>
      </p:sp>
      <p:sp>
        <p:nvSpPr>
          <p:cNvPr id="235" name="Google Shape;235;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rgbClr val="000000"/>
                </a:solidFill>
              </a:defRPr>
            </a:lvl1pPr>
            <a:lvl2pPr lvl="1">
              <a:buNone/>
              <a:defRPr>
                <a:solidFill>
                  <a:srgbClr val="000000"/>
                </a:solidFill>
              </a:defRPr>
            </a:lvl2pPr>
            <a:lvl3pPr lvl="2">
              <a:buNone/>
              <a:defRPr>
                <a:solidFill>
                  <a:srgbClr val="000000"/>
                </a:solidFill>
              </a:defRPr>
            </a:lvl3pPr>
            <a:lvl4pPr lvl="3">
              <a:buNone/>
              <a:defRPr>
                <a:solidFill>
                  <a:srgbClr val="000000"/>
                </a:solidFill>
              </a:defRPr>
            </a:lvl4pPr>
            <a:lvl5pPr lvl="4">
              <a:buNone/>
              <a:defRPr>
                <a:solidFill>
                  <a:srgbClr val="000000"/>
                </a:solidFill>
              </a:defRPr>
            </a:lvl5pPr>
            <a:lvl6pPr lvl="5">
              <a:buNone/>
              <a:defRPr>
                <a:solidFill>
                  <a:srgbClr val="000000"/>
                </a:solidFill>
              </a:defRPr>
            </a:lvl6pPr>
            <a:lvl7pPr lvl="6">
              <a:buNone/>
              <a:defRPr>
                <a:solidFill>
                  <a:srgbClr val="000000"/>
                </a:solidFill>
              </a:defRPr>
            </a:lvl7pPr>
            <a:lvl8pPr lvl="7">
              <a:buNone/>
              <a:defRPr>
                <a:solidFill>
                  <a:srgbClr val="000000"/>
                </a:solidFill>
              </a:defRPr>
            </a:lvl8pPr>
            <a:lvl9pPr lvl="8">
              <a:buNone/>
              <a:defRPr>
                <a:solidFill>
                  <a:srgbClr val="000000"/>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c left, text right">
  <p:cSld name="CUSTOM_1_1_1">
    <p:spTree>
      <p:nvGrpSpPr>
        <p:cNvPr id="42" name="Shape 42"/>
        <p:cNvGrpSpPr/>
        <p:nvPr/>
      </p:nvGrpSpPr>
      <p:grpSpPr>
        <a:xfrm>
          <a:off x="0" y="0"/>
          <a:ext cx="0" cy="0"/>
          <a:chOff x="0" y="0"/>
          <a:chExt cx="0" cy="0"/>
        </a:xfrm>
      </p:grpSpPr>
      <p:sp>
        <p:nvSpPr>
          <p:cNvPr id="43" name="Google Shape;43;p6"/>
          <p:cNvSpPr txBox="1"/>
          <p:nvPr>
            <p:ph idx="12" type="sldNum"/>
          </p:nvPr>
        </p:nvSpPr>
        <p:spPr>
          <a:xfrm>
            <a:off x="103328" y="4733944"/>
            <a:ext cx="3606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4" name="Google Shape;44;p6"/>
          <p:cNvSpPr txBox="1"/>
          <p:nvPr>
            <p:ph idx="1" type="body"/>
          </p:nvPr>
        </p:nvSpPr>
        <p:spPr>
          <a:xfrm>
            <a:off x="4732350" y="1625925"/>
            <a:ext cx="3585000" cy="2644800"/>
          </a:xfrm>
          <a:prstGeom prst="rect">
            <a:avLst/>
          </a:prstGeom>
        </p:spPr>
        <p:txBody>
          <a:bodyPr anchorCtr="0" anchor="t" bIns="91425" lIns="91425" spcFirstLastPara="1" rIns="91425" wrap="square" tIns="91425">
            <a:noAutofit/>
          </a:bodyPr>
          <a:lstStyle>
            <a:lvl1pPr indent="-292100" lvl="0" marL="457200" rtl="0">
              <a:spcBef>
                <a:spcPts val="600"/>
              </a:spcBef>
              <a:spcAft>
                <a:spcPts val="0"/>
              </a:spcAft>
              <a:buSzPts val="1000"/>
              <a:buChar char="●"/>
              <a:defRPr/>
            </a:lvl1pPr>
            <a:lvl2pPr indent="-292100" lvl="1" marL="914400" rtl="0">
              <a:spcBef>
                <a:spcPts val="0"/>
              </a:spcBef>
              <a:spcAft>
                <a:spcPts val="0"/>
              </a:spcAft>
              <a:buSzPts val="1000"/>
              <a:buChar char="○"/>
              <a:defRPr/>
            </a:lvl2pPr>
            <a:lvl3pPr indent="-292100" lvl="2" marL="1371600" rtl="0">
              <a:spcBef>
                <a:spcPts val="0"/>
              </a:spcBef>
              <a:spcAft>
                <a:spcPts val="0"/>
              </a:spcAft>
              <a:buSzPts val="1000"/>
              <a:buChar char="■"/>
              <a:defRPr/>
            </a:lvl3pPr>
            <a:lvl4pPr indent="-292100" lvl="3" marL="1828800" rtl="0">
              <a:spcBef>
                <a:spcPts val="0"/>
              </a:spcBef>
              <a:spcAft>
                <a:spcPts val="0"/>
              </a:spcAft>
              <a:buSzPts val="1000"/>
              <a:buChar char="●"/>
              <a:defRPr/>
            </a:lvl4pPr>
            <a:lvl5pPr indent="-292100" lvl="4" marL="2286000" rtl="0">
              <a:spcBef>
                <a:spcPts val="0"/>
              </a:spcBef>
              <a:spcAft>
                <a:spcPts val="0"/>
              </a:spcAft>
              <a:buSzPts val="1000"/>
              <a:buChar char="○"/>
              <a:defRPr/>
            </a:lvl5pPr>
            <a:lvl6pPr indent="-292100" lvl="5" marL="2743200" rtl="0">
              <a:spcBef>
                <a:spcPts val="0"/>
              </a:spcBef>
              <a:spcAft>
                <a:spcPts val="0"/>
              </a:spcAft>
              <a:buSzPts val="1000"/>
              <a:buChar char="■"/>
              <a:defRPr/>
            </a:lvl6pPr>
            <a:lvl7pPr indent="-292100" lvl="6" marL="3200400" rtl="0">
              <a:spcBef>
                <a:spcPts val="0"/>
              </a:spcBef>
              <a:spcAft>
                <a:spcPts val="0"/>
              </a:spcAft>
              <a:buSzPts val="1000"/>
              <a:buChar char="●"/>
              <a:defRPr/>
            </a:lvl7pPr>
            <a:lvl8pPr indent="-292100" lvl="7" marL="3657600" rtl="0">
              <a:spcBef>
                <a:spcPts val="0"/>
              </a:spcBef>
              <a:spcAft>
                <a:spcPts val="0"/>
              </a:spcAft>
              <a:buSzPts val="1000"/>
              <a:buChar char="○"/>
              <a:defRPr/>
            </a:lvl8pPr>
            <a:lvl9pPr indent="-292100" lvl="8" marL="4114800" rtl="0">
              <a:spcBef>
                <a:spcPts val="0"/>
              </a:spcBef>
              <a:spcAft>
                <a:spcPts val="0"/>
              </a:spcAft>
              <a:buSzPts val="1000"/>
              <a:buChar char="■"/>
              <a:defRPr/>
            </a:lvl9pPr>
          </a:lstStyle>
          <a:p/>
        </p:txBody>
      </p:sp>
      <p:sp>
        <p:nvSpPr>
          <p:cNvPr id="45" name="Google Shape;45;p6"/>
          <p:cNvSpPr txBox="1"/>
          <p:nvPr>
            <p:ph type="title"/>
          </p:nvPr>
        </p:nvSpPr>
        <p:spPr>
          <a:xfrm>
            <a:off x="826650" y="0"/>
            <a:ext cx="74907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Font typeface="Proxima Nova"/>
              <a:buNone/>
              <a:defRPr b="0">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9pPr>
          </a:lstStyle>
          <a:p/>
        </p:txBody>
      </p:sp>
      <p:sp>
        <p:nvSpPr>
          <p:cNvPr id="46" name="Google Shape;46;p6"/>
          <p:cNvSpPr txBox="1"/>
          <p:nvPr>
            <p:ph idx="2" type="subTitle"/>
          </p:nvPr>
        </p:nvSpPr>
        <p:spPr>
          <a:xfrm>
            <a:off x="826650" y="929775"/>
            <a:ext cx="7490700" cy="32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roxima Nova"/>
                <a:ea typeface="Proxima Nova"/>
                <a:cs typeface="Proxima Nova"/>
                <a:sym typeface="Proxima Nova"/>
              </a:defRPr>
            </a:lvl1pPr>
            <a:lvl2pPr lvl="1" rtl="0">
              <a:lnSpc>
                <a:spcPct val="100000"/>
              </a:lnSpc>
              <a:spcBef>
                <a:spcPts val="0"/>
              </a:spcBef>
              <a:spcAft>
                <a:spcPts val="0"/>
              </a:spcAft>
              <a:buNone/>
              <a:defRPr>
                <a:latin typeface="Proxima Nova"/>
                <a:ea typeface="Proxima Nova"/>
                <a:cs typeface="Proxima Nova"/>
                <a:sym typeface="Proxima Nova"/>
              </a:defRPr>
            </a:lvl2pPr>
            <a:lvl3pPr lvl="2" rtl="0">
              <a:lnSpc>
                <a:spcPct val="100000"/>
              </a:lnSpc>
              <a:spcBef>
                <a:spcPts val="0"/>
              </a:spcBef>
              <a:spcAft>
                <a:spcPts val="0"/>
              </a:spcAft>
              <a:buNone/>
              <a:defRPr>
                <a:latin typeface="Proxima Nova"/>
                <a:ea typeface="Proxima Nova"/>
                <a:cs typeface="Proxima Nova"/>
                <a:sym typeface="Proxima Nova"/>
              </a:defRPr>
            </a:lvl3pPr>
            <a:lvl4pPr lvl="3" rtl="0">
              <a:lnSpc>
                <a:spcPct val="100000"/>
              </a:lnSpc>
              <a:spcBef>
                <a:spcPts val="0"/>
              </a:spcBef>
              <a:spcAft>
                <a:spcPts val="0"/>
              </a:spcAft>
              <a:buNone/>
              <a:defRPr>
                <a:latin typeface="Proxima Nova"/>
                <a:ea typeface="Proxima Nova"/>
                <a:cs typeface="Proxima Nova"/>
                <a:sym typeface="Proxima Nova"/>
              </a:defRPr>
            </a:lvl4pPr>
            <a:lvl5pPr lvl="4" rtl="0">
              <a:lnSpc>
                <a:spcPct val="100000"/>
              </a:lnSpc>
              <a:spcBef>
                <a:spcPts val="0"/>
              </a:spcBef>
              <a:spcAft>
                <a:spcPts val="0"/>
              </a:spcAft>
              <a:buNone/>
              <a:defRPr>
                <a:latin typeface="Proxima Nova"/>
                <a:ea typeface="Proxima Nova"/>
                <a:cs typeface="Proxima Nova"/>
                <a:sym typeface="Proxima Nova"/>
              </a:defRPr>
            </a:lvl5pPr>
            <a:lvl6pPr lvl="5" rtl="0">
              <a:lnSpc>
                <a:spcPct val="100000"/>
              </a:lnSpc>
              <a:spcBef>
                <a:spcPts val="0"/>
              </a:spcBef>
              <a:spcAft>
                <a:spcPts val="0"/>
              </a:spcAft>
              <a:buNone/>
              <a:defRPr>
                <a:latin typeface="Proxima Nova"/>
                <a:ea typeface="Proxima Nova"/>
                <a:cs typeface="Proxima Nova"/>
                <a:sym typeface="Proxima Nova"/>
              </a:defRPr>
            </a:lvl6pPr>
            <a:lvl7pPr lvl="6" rtl="0">
              <a:lnSpc>
                <a:spcPct val="100000"/>
              </a:lnSpc>
              <a:spcBef>
                <a:spcPts val="0"/>
              </a:spcBef>
              <a:spcAft>
                <a:spcPts val="0"/>
              </a:spcAft>
              <a:buNone/>
              <a:defRPr>
                <a:latin typeface="Proxima Nova"/>
                <a:ea typeface="Proxima Nova"/>
                <a:cs typeface="Proxima Nova"/>
                <a:sym typeface="Proxima Nova"/>
              </a:defRPr>
            </a:lvl7pPr>
            <a:lvl8pPr lvl="7" rtl="0">
              <a:lnSpc>
                <a:spcPct val="100000"/>
              </a:lnSpc>
              <a:spcBef>
                <a:spcPts val="0"/>
              </a:spcBef>
              <a:spcAft>
                <a:spcPts val="0"/>
              </a:spcAft>
              <a:buNone/>
              <a:defRPr>
                <a:latin typeface="Proxima Nova"/>
                <a:ea typeface="Proxima Nova"/>
                <a:cs typeface="Proxima Nova"/>
                <a:sym typeface="Proxima Nova"/>
              </a:defRPr>
            </a:lvl8pPr>
            <a:lvl9pPr lvl="8" rtl="0">
              <a:lnSpc>
                <a:spcPct val="100000"/>
              </a:lnSpc>
              <a:spcBef>
                <a:spcPts val="0"/>
              </a:spcBef>
              <a:spcAft>
                <a:spcPts val="0"/>
              </a:spcAft>
              <a:buNone/>
              <a:defRPr>
                <a:latin typeface="Proxima Nova"/>
                <a:ea typeface="Proxima Nova"/>
                <a:cs typeface="Proxima Nova"/>
                <a:sym typeface="Proxima Nova"/>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graphics">
  <p:cSld name="CUSTOM_2">
    <p:spTree>
      <p:nvGrpSpPr>
        <p:cNvPr id="47" name="Shape 47"/>
        <p:cNvGrpSpPr/>
        <p:nvPr/>
      </p:nvGrpSpPr>
      <p:grpSpPr>
        <a:xfrm>
          <a:off x="0" y="0"/>
          <a:ext cx="0" cy="0"/>
          <a:chOff x="0" y="0"/>
          <a:chExt cx="0" cy="0"/>
        </a:xfrm>
      </p:grpSpPr>
      <p:sp>
        <p:nvSpPr>
          <p:cNvPr id="48" name="Google Shape;48;p7"/>
          <p:cNvSpPr txBox="1"/>
          <p:nvPr>
            <p:ph idx="12" type="sldNum"/>
          </p:nvPr>
        </p:nvSpPr>
        <p:spPr>
          <a:xfrm>
            <a:off x="103328" y="4733944"/>
            <a:ext cx="3606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9" name="Google Shape;49;p7"/>
          <p:cNvSpPr txBox="1"/>
          <p:nvPr>
            <p:ph idx="1" type="subTitle"/>
          </p:nvPr>
        </p:nvSpPr>
        <p:spPr>
          <a:xfrm>
            <a:off x="4968475" y="2753153"/>
            <a:ext cx="3348900" cy="499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b="1"/>
            </a:lvl1pPr>
            <a:lvl2pPr lvl="1" rtl="0" algn="ctr">
              <a:lnSpc>
                <a:spcPct val="100000"/>
              </a:lnSpc>
              <a:spcBef>
                <a:spcPts val="0"/>
              </a:spcBef>
              <a:spcAft>
                <a:spcPts val="0"/>
              </a:spcAft>
              <a:buNone/>
              <a:defRPr b="1"/>
            </a:lvl2pPr>
            <a:lvl3pPr lvl="2" rtl="0" algn="ctr">
              <a:lnSpc>
                <a:spcPct val="100000"/>
              </a:lnSpc>
              <a:spcBef>
                <a:spcPts val="0"/>
              </a:spcBef>
              <a:spcAft>
                <a:spcPts val="0"/>
              </a:spcAft>
              <a:buNone/>
              <a:defRPr b="1"/>
            </a:lvl3pPr>
            <a:lvl4pPr lvl="3" rtl="0" algn="ctr">
              <a:lnSpc>
                <a:spcPct val="100000"/>
              </a:lnSpc>
              <a:spcBef>
                <a:spcPts val="0"/>
              </a:spcBef>
              <a:spcAft>
                <a:spcPts val="0"/>
              </a:spcAft>
              <a:buNone/>
              <a:defRPr b="1"/>
            </a:lvl4pPr>
            <a:lvl5pPr lvl="4" rtl="0" algn="ctr">
              <a:lnSpc>
                <a:spcPct val="100000"/>
              </a:lnSpc>
              <a:spcBef>
                <a:spcPts val="0"/>
              </a:spcBef>
              <a:spcAft>
                <a:spcPts val="0"/>
              </a:spcAft>
              <a:buNone/>
              <a:defRPr b="1"/>
            </a:lvl5pPr>
            <a:lvl6pPr lvl="5" rtl="0" algn="ctr">
              <a:lnSpc>
                <a:spcPct val="100000"/>
              </a:lnSpc>
              <a:spcBef>
                <a:spcPts val="0"/>
              </a:spcBef>
              <a:spcAft>
                <a:spcPts val="0"/>
              </a:spcAft>
              <a:buNone/>
              <a:defRPr b="1"/>
            </a:lvl6pPr>
            <a:lvl7pPr lvl="6" rtl="0" algn="ctr">
              <a:lnSpc>
                <a:spcPct val="100000"/>
              </a:lnSpc>
              <a:spcBef>
                <a:spcPts val="0"/>
              </a:spcBef>
              <a:spcAft>
                <a:spcPts val="0"/>
              </a:spcAft>
              <a:buNone/>
              <a:defRPr b="1"/>
            </a:lvl7pPr>
            <a:lvl8pPr lvl="7" rtl="0" algn="ctr">
              <a:lnSpc>
                <a:spcPct val="100000"/>
              </a:lnSpc>
              <a:spcBef>
                <a:spcPts val="0"/>
              </a:spcBef>
              <a:spcAft>
                <a:spcPts val="0"/>
              </a:spcAft>
              <a:buNone/>
              <a:defRPr b="1"/>
            </a:lvl8pPr>
            <a:lvl9pPr lvl="8" rtl="0" algn="ctr">
              <a:lnSpc>
                <a:spcPct val="100000"/>
              </a:lnSpc>
              <a:spcBef>
                <a:spcPts val="0"/>
              </a:spcBef>
              <a:spcAft>
                <a:spcPts val="0"/>
              </a:spcAft>
              <a:buNone/>
              <a:defRPr b="1"/>
            </a:lvl9pPr>
          </a:lstStyle>
          <a:p/>
        </p:txBody>
      </p:sp>
      <p:sp>
        <p:nvSpPr>
          <p:cNvPr id="50" name="Google Shape;50;p7"/>
          <p:cNvSpPr txBox="1"/>
          <p:nvPr>
            <p:ph idx="2" type="body"/>
          </p:nvPr>
        </p:nvSpPr>
        <p:spPr>
          <a:xfrm>
            <a:off x="4968350" y="3138578"/>
            <a:ext cx="3348900" cy="1341300"/>
          </a:xfrm>
          <a:prstGeom prst="rect">
            <a:avLst/>
          </a:prstGeom>
        </p:spPr>
        <p:txBody>
          <a:bodyPr anchorCtr="0" anchor="t" bIns="91425" lIns="91425" spcFirstLastPara="1" rIns="91425" wrap="square" tIns="91425">
            <a:noAutofit/>
          </a:bodyPr>
          <a:lstStyle>
            <a:lvl1pPr indent="-304800" lvl="0" marL="457200" rtl="0" algn="ctr">
              <a:spcBef>
                <a:spcPts val="600"/>
              </a:spcBef>
              <a:spcAft>
                <a:spcPts val="0"/>
              </a:spcAft>
              <a:buSzPts val="1200"/>
              <a:buChar char="●"/>
              <a:defRPr sz="1200"/>
            </a:lvl1pPr>
            <a:lvl2pPr indent="-304800" lvl="1" marL="914400" rtl="0" algn="ctr">
              <a:spcBef>
                <a:spcPts val="480"/>
              </a:spcBef>
              <a:spcAft>
                <a:spcPts val="0"/>
              </a:spcAft>
              <a:buSzPts val="1200"/>
              <a:buChar char="○"/>
              <a:defRPr sz="1200"/>
            </a:lvl2pPr>
            <a:lvl3pPr indent="-304800" lvl="2" marL="1371600" rtl="0" algn="ctr">
              <a:spcBef>
                <a:spcPts val="480"/>
              </a:spcBef>
              <a:spcAft>
                <a:spcPts val="0"/>
              </a:spcAft>
              <a:buSzPts val="1200"/>
              <a:buChar char="■"/>
              <a:defRPr sz="1200"/>
            </a:lvl3pPr>
            <a:lvl4pPr indent="-304800" lvl="3" marL="1828800" rtl="0" algn="ctr">
              <a:spcBef>
                <a:spcPts val="360"/>
              </a:spcBef>
              <a:spcAft>
                <a:spcPts val="0"/>
              </a:spcAft>
              <a:buSzPts val="1200"/>
              <a:buChar char="●"/>
              <a:defRPr sz="1200"/>
            </a:lvl4pPr>
            <a:lvl5pPr indent="-304800" lvl="4" marL="2286000" rtl="0" algn="ctr">
              <a:spcBef>
                <a:spcPts val="360"/>
              </a:spcBef>
              <a:spcAft>
                <a:spcPts val="0"/>
              </a:spcAft>
              <a:buSzPts val="1200"/>
              <a:buChar char="○"/>
              <a:defRPr sz="1200"/>
            </a:lvl5pPr>
            <a:lvl6pPr indent="-304800" lvl="5" marL="2743200" rtl="0" algn="ctr">
              <a:spcBef>
                <a:spcPts val="360"/>
              </a:spcBef>
              <a:spcAft>
                <a:spcPts val="0"/>
              </a:spcAft>
              <a:buSzPts val="1200"/>
              <a:buChar char="■"/>
              <a:defRPr sz="1200"/>
            </a:lvl6pPr>
            <a:lvl7pPr indent="-304800" lvl="6" marL="3200400" rtl="0" algn="ctr">
              <a:spcBef>
                <a:spcPts val="360"/>
              </a:spcBef>
              <a:spcAft>
                <a:spcPts val="0"/>
              </a:spcAft>
              <a:buSzPts val="1200"/>
              <a:buChar char="●"/>
              <a:defRPr sz="1200"/>
            </a:lvl7pPr>
            <a:lvl8pPr indent="-304800" lvl="7" marL="3657600" rtl="0" algn="ctr">
              <a:spcBef>
                <a:spcPts val="360"/>
              </a:spcBef>
              <a:spcAft>
                <a:spcPts val="0"/>
              </a:spcAft>
              <a:buSzPts val="1200"/>
              <a:buChar char="○"/>
              <a:defRPr sz="1200"/>
            </a:lvl8pPr>
            <a:lvl9pPr indent="-304800" lvl="8" marL="4114800" rtl="0" algn="ctr">
              <a:spcBef>
                <a:spcPts val="360"/>
              </a:spcBef>
              <a:spcAft>
                <a:spcPts val="0"/>
              </a:spcAft>
              <a:buSzPts val="1200"/>
              <a:buChar char="■"/>
              <a:defRPr sz="1200"/>
            </a:lvl9pPr>
          </a:lstStyle>
          <a:p/>
        </p:txBody>
      </p:sp>
      <p:sp>
        <p:nvSpPr>
          <p:cNvPr id="51" name="Google Shape;51;p7"/>
          <p:cNvSpPr txBox="1"/>
          <p:nvPr>
            <p:ph idx="3" type="subTitle"/>
          </p:nvPr>
        </p:nvSpPr>
        <p:spPr>
          <a:xfrm>
            <a:off x="826650" y="2753153"/>
            <a:ext cx="3348900" cy="499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b="1"/>
            </a:lvl1pPr>
            <a:lvl2pPr lvl="1" rtl="0" algn="ctr">
              <a:lnSpc>
                <a:spcPct val="100000"/>
              </a:lnSpc>
              <a:spcBef>
                <a:spcPts val="0"/>
              </a:spcBef>
              <a:spcAft>
                <a:spcPts val="0"/>
              </a:spcAft>
              <a:buNone/>
              <a:defRPr b="1"/>
            </a:lvl2pPr>
            <a:lvl3pPr lvl="2" rtl="0" algn="ctr">
              <a:lnSpc>
                <a:spcPct val="100000"/>
              </a:lnSpc>
              <a:spcBef>
                <a:spcPts val="0"/>
              </a:spcBef>
              <a:spcAft>
                <a:spcPts val="0"/>
              </a:spcAft>
              <a:buNone/>
              <a:defRPr b="1"/>
            </a:lvl3pPr>
            <a:lvl4pPr lvl="3" rtl="0" algn="ctr">
              <a:lnSpc>
                <a:spcPct val="100000"/>
              </a:lnSpc>
              <a:spcBef>
                <a:spcPts val="0"/>
              </a:spcBef>
              <a:spcAft>
                <a:spcPts val="0"/>
              </a:spcAft>
              <a:buNone/>
              <a:defRPr b="1"/>
            </a:lvl4pPr>
            <a:lvl5pPr lvl="4" rtl="0" algn="ctr">
              <a:lnSpc>
                <a:spcPct val="100000"/>
              </a:lnSpc>
              <a:spcBef>
                <a:spcPts val="0"/>
              </a:spcBef>
              <a:spcAft>
                <a:spcPts val="0"/>
              </a:spcAft>
              <a:buNone/>
              <a:defRPr b="1"/>
            </a:lvl5pPr>
            <a:lvl6pPr lvl="5" rtl="0" algn="ctr">
              <a:lnSpc>
                <a:spcPct val="100000"/>
              </a:lnSpc>
              <a:spcBef>
                <a:spcPts val="0"/>
              </a:spcBef>
              <a:spcAft>
                <a:spcPts val="0"/>
              </a:spcAft>
              <a:buNone/>
              <a:defRPr b="1"/>
            </a:lvl6pPr>
            <a:lvl7pPr lvl="6" rtl="0" algn="ctr">
              <a:lnSpc>
                <a:spcPct val="100000"/>
              </a:lnSpc>
              <a:spcBef>
                <a:spcPts val="0"/>
              </a:spcBef>
              <a:spcAft>
                <a:spcPts val="0"/>
              </a:spcAft>
              <a:buNone/>
              <a:defRPr b="1"/>
            </a:lvl7pPr>
            <a:lvl8pPr lvl="7" rtl="0" algn="ctr">
              <a:lnSpc>
                <a:spcPct val="100000"/>
              </a:lnSpc>
              <a:spcBef>
                <a:spcPts val="0"/>
              </a:spcBef>
              <a:spcAft>
                <a:spcPts val="0"/>
              </a:spcAft>
              <a:buNone/>
              <a:defRPr b="1"/>
            </a:lvl8pPr>
            <a:lvl9pPr lvl="8" rtl="0" algn="ctr">
              <a:lnSpc>
                <a:spcPct val="100000"/>
              </a:lnSpc>
              <a:spcBef>
                <a:spcPts val="0"/>
              </a:spcBef>
              <a:spcAft>
                <a:spcPts val="0"/>
              </a:spcAft>
              <a:buNone/>
              <a:defRPr b="1"/>
            </a:lvl9pPr>
          </a:lstStyle>
          <a:p/>
        </p:txBody>
      </p:sp>
      <p:sp>
        <p:nvSpPr>
          <p:cNvPr id="52" name="Google Shape;52;p7"/>
          <p:cNvSpPr txBox="1"/>
          <p:nvPr>
            <p:ph idx="4" type="body"/>
          </p:nvPr>
        </p:nvSpPr>
        <p:spPr>
          <a:xfrm>
            <a:off x="826525" y="3138578"/>
            <a:ext cx="3348900" cy="1341300"/>
          </a:xfrm>
          <a:prstGeom prst="rect">
            <a:avLst/>
          </a:prstGeom>
        </p:spPr>
        <p:txBody>
          <a:bodyPr anchorCtr="0" anchor="t" bIns="91425" lIns="91425" spcFirstLastPara="1" rIns="91425" wrap="square" tIns="91425">
            <a:noAutofit/>
          </a:bodyPr>
          <a:lstStyle>
            <a:lvl1pPr indent="-304800" lvl="0" marL="457200" rtl="0" algn="ctr">
              <a:spcBef>
                <a:spcPts val="600"/>
              </a:spcBef>
              <a:spcAft>
                <a:spcPts val="0"/>
              </a:spcAft>
              <a:buSzPts val="1200"/>
              <a:buChar char="●"/>
              <a:defRPr sz="1200"/>
            </a:lvl1pPr>
            <a:lvl2pPr indent="-304800" lvl="1" marL="914400" rtl="0" algn="ctr">
              <a:spcBef>
                <a:spcPts val="480"/>
              </a:spcBef>
              <a:spcAft>
                <a:spcPts val="0"/>
              </a:spcAft>
              <a:buSzPts val="1200"/>
              <a:buChar char="○"/>
              <a:defRPr sz="1200"/>
            </a:lvl2pPr>
            <a:lvl3pPr indent="-304800" lvl="2" marL="1371600" rtl="0" algn="ctr">
              <a:spcBef>
                <a:spcPts val="480"/>
              </a:spcBef>
              <a:spcAft>
                <a:spcPts val="0"/>
              </a:spcAft>
              <a:buSzPts val="1200"/>
              <a:buChar char="■"/>
              <a:defRPr sz="1200"/>
            </a:lvl3pPr>
            <a:lvl4pPr indent="-304800" lvl="3" marL="1828800" rtl="0" algn="ctr">
              <a:spcBef>
                <a:spcPts val="360"/>
              </a:spcBef>
              <a:spcAft>
                <a:spcPts val="0"/>
              </a:spcAft>
              <a:buSzPts val="1200"/>
              <a:buChar char="●"/>
              <a:defRPr sz="1200"/>
            </a:lvl4pPr>
            <a:lvl5pPr indent="-304800" lvl="4" marL="2286000" rtl="0" algn="ctr">
              <a:spcBef>
                <a:spcPts val="360"/>
              </a:spcBef>
              <a:spcAft>
                <a:spcPts val="0"/>
              </a:spcAft>
              <a:buSzPts val="1200"/>
              <a:buChar char="○"/>
              <a:defRPr sz="1200"/>
            </a:lvl5pPr>
            <a:lvl6pPr indent="-304800" lvl="5" marL="2743200" rtl="0" algn="ctr">
              <a:spcBef>
                <a:spcPts val="360"/>
              </a:spcBef>
              <a:spcAft>
                <a:spcPts val="0"/>
              </a:spcAft>
              <a:buSzPts val="1200"/>
              <a:buChar char="■"/>
              <a:defRPr sz="1200"/>
            </a:lvl6pPr>
            <a:lvl7pPr indent="-304800" lvl="6" marL="3200400" rtl="0" algn="ctr">
              <a:spcBef>
                <a:spcPts val="360"/>
              </a:spcBef>
              <a:spcAft>
                <a:spcPts val="0"/>
              </a:spcAft>
              <a:buSzPts val="1200"/>
              <a:buChar char="●"/>
              <a:defRPr sz="1200"/>
            </a:lvl7pPr>
            <a:lvl8pPr indent="-304800" lvl="7" marL="3657600" rtl="0" algn="ctr">
              <a:spcBef>
                <a:spcPts val="360"/>
              </a:spcBef>
              <a:spcAft>
                <a:spcPts val="0"/>
              </a:spcAft>
              <a:buSzPts val="1200"/>
              <a:buChar char="○"/>
              <a:defRPr sz="1200"/>
            </a:lvl8pPr>
            <a:lvl9pPr indent="-304800" lvl="8" marL="4114800" rtl="0" algn="ctr">
              <a:spcBef>
                <a:spcPts val="360"/>
              </a:spcBef>
              <a:spcAft>
                <a:spcPts val="0"/>
              </a:spcAft>
              <a:buSzPts val="1200"/>
              <a:buChar char="■"/>
              <a:defRPr sz="1200"/>
            </a:lvl9pPr>
          </a:lstStyle>
          <a:p/>
        </p:txBody>
      </p:sp>
      <p:sp>
        <p:nvSpPr>
          <p:cNvPr id="53" name="Google Shape;53;p7"/>
          <p:cNvSpPr txBox="1"/>
          <p:nvPr>
            <p:ph type="title"/>
          </p:nvPr>
        </p:nvSpPr>
        <p:spPr>
          <a:xfrm>
            <a:off x="826650" y="0"/>
            <a:ext cx="74907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Font typeface="Proxima Nova"/>
              <a:buNone/>
              <a:defRPr b="0">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9pPr>
          </a:lstStyle>
          <a:p/>
        </p:txBody>
      </p:sp>
      <p:sp>
        <p:nvSpPr>
          <p:cNvPr id="54" name="Google Shape;54;p7"/>
          <p:cNvSpPr txBox="1"/>
          <p:nvPr>
            <p:ph idx="5" type="subTitle"/>
          </p:nvPr>
        </p:nvSpPr>
        <p:spPr>
          <a:xfrm>
            <a:off x="826650" y="929775"/>
            <a:ext cx="7490700" cy="32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roxima Nova"/>
                <a:ea typeface="Proxima Nova"/>
                <a:cs typeface="Proxima Nova"/>
                <a:sym typeface="Proxima Nova"/>
              </a:defRPr>
            </a:lvl1pPr>
            <a:lvl2pPr lvl="1" rtl="0">
              <a:lnSpc>
                <a:spcPct val="100000"/>
              </a:lnSpc>
              <a:spcBef>
                <a:spcPts val="0"/>
              </a:spcBef>
              <a:spcAft>
                <a:spcPts val="0"/>
              </a:spcAft>
              <a:buNone/>
              <a:defRPr>
                <a:latin typeface="Proxima Nova"/>
                <a:ea typeface="Proxima Nova"/>
                <a:cs typeface="Proxima Nova"/>
                <a:sym typeface="Proxima Nova"/>
              </a:defRPr>
            </a:lvl2pPr>
            <a:lvl3pPr lvl="2" rtl="0">
              <a:lnSpc>
                <a:spcPct val="100000"/>
              </a:lnSpc>
              <a:spcBef>
                <a:spcPts val="0"/>
              </a:spcBef>
              <a:spcAft>
                <a:spcPts val="0"/>
              </a:spcAft>
              <a:buNone/>
              <a:defRPr>
                <a:latin typeface="Proxima Nova"/>
                <a:ea typeface="Proxima Nova"/>
                <a:cs typeface="Proxima Nova"/>
                <a:sym typeface="Proxima Nova"/>
              </a:defRPr>
            </a:lvl3pPr>
            <a:lvl4pPr lvl="3" rtl="0">
              <a:lnSpc>
                <a:spcPct val="100000"/>
              </a:lnSpc>
              <a:spcBef>
                <a:spcPts val="0"/>
              </a:spcBef>
              <a:spcAft>
                <a:spcPts val="0"/>
              </a:spcAft>
              <a:buNone/>
              <a:defRPr>
                <a:latin typeface="Proxima Nova"/>
                <a:ea typeface="Proxima Nova"/>
                <a:cs typeface="Proxima Nova"/>
                <a:sym typeface="Proxima Nova"/>
              </a:defRPr>
            </a:lvl4pPr>
            <a:lvl5pPr lvl="4" rtl="0">
              <a:lnSpc>
                <a:spcPct val="100000"/>
              </a:lnSpc>
              <a:spcBef>
                <a:spcPts val="0"/>
              </a:spcBef>
              <a:spcAft>
                <a:spcPts val="0"/>
              </a:spcAft>
              <a:buNone/>
              <a:defRPr>
                <a:latin typeface="Proxima Nova"/>
                <a:ea typeface="Proxima Nova"/>
                <a:cs typeface="Proxima Nova"/>
                <a:sym typeface="Proxima Nova"/>
              </a:defRPr>
            </a:lvl5pPr>
            <a:lvl6pPr lvl="5" rtl="0">
              <a:lnSpc>
                <a:spcPct val="100000"/>
              </a:lnSpc>
              <a:spcBef>
                <a:spcPts val="0"/>
              </a:spcBef>
              <a:spcAft>
                <a:spcPts val="0"/>
              </a:spcAft>
              <a:buNone/>
              <a:defRPr>
                <a:latin typeface="Proxima Nova"/>
                <a:ea typeface="Proxima Nova"/>
                <a:cs typeface="Proxima Nova"/>
                <a:sym typeface="Proxima Nova"/>
              </a:defRPr>
            </a:lvl6pPr>
            <a:lvl7pPr lvl="6" rtl="0">
              <a:lnSpc>
                <a:spcPct val="100000"/>
              </a:lnSpc>
              <a:spcBef>
                <a:spcPts val="0"/>
              </a:spcBef>
              <a:spcAft>
                <a:spcPts val="0"/>
              </a:spcAft>
              <a:buNone/>
              <a:defRPr>
                <a:latin typeface="Proxima Nova"/>
                <a:ea typeface="Proxima Nova"/>
                <a:cs typeface="Proxima Nova"/>
                <a:sym typeface="Proxima Nova"/>
              </a:defRPr>
            </a:lvl7pPr>
            <a:lvl8pPr lvl="7" rtl="0">
              <a:lnSpc>
                <a:spcPct val="100000"/>
              </a:lnSpc>
              <a:spcBef>
                <a:spcPts val="0"/>
              </a:spcBef>
              <a:spcAft>
                <a:spcPts val="0"/>
              </a:spcAft>
              <a:buNone/>
              <a:defRPr>
                <a:latin typeface="Proxima Nova"/>
                <a:ea typeface="Proxima Nova"/>
                <a:cs typeface="Proxima Nova"/>
                <a:sym typeface="Proxima Nova"/>
              </a:defRPr>
            </a:lvl8pPr>
            <a:lvl9pPr lvl="8" rtl="0">
              <a:lnSpc>
                <a:spcPct val="100000"/>
              </a:lnSpc>
              <a:spcBef>
                <a:spcPts val="0"/>
              </a:spcBef>
              <a:spcAft>
                <a:spcPts val="0"/>
              </a:spcAft>
              <a:buNone/>
              <a:defRPr>
                <a:latin typeface="Proxima Nova"/>
                <a:ea typeface="Proxima Nova"/>
                <a:cs typeface="Proxima Nova"/>
                <a:sym typeface="Proxima Nova"/>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text">
  <p:cSld name="CUSTOM_2_1">
    <p:spTree>
      <p:nvGrpSpPr>
        <p:cNvPr id="55" name="Shape 55"/>
        <p:cNvGrpSpPr/>
        <p:nvPr/>
      </p:nvGrpSpPr>
      <p:grpSpPr>
        <a:xfrm>
          <a:off x="0" y="0"/>
          <a:ext cx="0" cy="0"/>
          <a:chOff x="0" y="0"/>
          <a:chExt cx="0" cy="0"/>
        </a:xfrm>
      </p:grpSpPr>
      <p:sp>
        <p:nvSpPr>
          <p:cNvPr id="56" name="Google Shape;56;p8"/>
          <p:cNvSpPr txBox="1"/>
          <p:nvPr>
            <p:ph idx="12" type="sldNum"/>
          </p:nvPr>
        </p:nvSpPr>
        <p:spPr>
          <a:xfrm>
            <a:off x="103328" y="4733944"/>
            <a:ext cx="3606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7" name="Google Shape;57;p8"/>
          <p:cNvSpPr txBox="1"/>
          <p:nvPr>
            <p:ph idx="1" type="subTitle"/>
          </p:nvPr>
        </p:nvSpPr>
        <p:spPr>
          <a:xfrm>
            <a:off x="4968475" y="1867647"/>
            <a:ext cx="3348900" cy="499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b="1"/>
            </a:lvl1pPr>
            <a:lvl2pPr lvl="1" rtl="0" algn="ctr">
              <a:lnSpc>
                <a:spcPct val="100000"/>
              </a:lnSpc>
              <a:spcBef>
                <a:spcPts val="0"/>
              </a:spcBef>
              <a:spcAft>
                <a:spcPts val="0"/>
              </a:spcAft>
              <a:buNone/>
              <a:defRPr b="1"/>
            </a:lvl2pPr>
            <a:lvl3pPr lvl="2" rtl="0" algn="ctr">
              <a:lnSpc>
                <a:spcPct val="100000"/>
              </a:lnSpc>
              <a:spcBef>
                <a:spcPts val="0"/>
              </a:spcBef>
              <a:spcAft>
                <a:spcPts val="0"/>
              </a:spcAft>
              <a:buNone/>
              <a:defRPr b="1"/>
            </a:lvl3pPr>
            <a:lvl4pPr lvl="3" rtl="0" algn="ctr">
              <a:lnSpc>
                <a:spcPct val="100000"/>
              </a:lnSpc>
              <a:spcBef>
                <a:spcPts val="0"/>
              </a:spcBef>
              <a:spcAft>
                <a:spcPts val="0"/>
              </a:spcAft>
              <a:buNone/>
              <a:defRPr b="1"/>
            </a:lvl4pPr>
            <a:lvl5pPr lvl="4" rtl="0" algn="ctr">
              <a:lnSpc>
                <a:spcPct val="100000"/>
              </a:lnSpc>
              <a:spcBef>
                <a:spcPts val="0"/>
              </a:spcBef>
              <a:spcAft>
                <a:spcPts val="0"/>
              </a:spcAft>
              <a:buNone/>
              <a:defRPr b="1"/>
            </a:lvl5pPr>
            <a:lvl6pPr lvl="5" rtl="0" algn="ctr">
              <a:lnSpc>
                <a:spcPct val="100000"/>
              </a:lnSpc>
              <a:spcBef>
                <a:spcPts val="0"/>
              </a:spcBef>
              <a:spcAft>
                <a:spcPts val="0"/>
              </a:spcAft>
              <a:buNone/>
              <a:defRPr b="1"/>
            </a:lvl6pPr>
            <a:lvl7pPr lvl="6" rtl="0" algn="ctr">
              <a:lnSpc>
                <a:spcPct val="100000"/>
              </a:lnSpc>
              <a:spcBef>
                <a:spcPts val="0"/>
              </a:spcBef>
              <a:spcAft>
                <a:spcPts val="0"/>
              </a:spcAft>
              <a:buNone/>
              <a:defRPr b="1"/>
            </a:lvl7pPr>
            <a:lvl8pPr lvl="7" rtl="0" algn="ctr">
              <a:lnSpc>
                <a:spcPct val="100000"/>
              </a:lnSpc>
              <a:spcBef>
                <a:spcPts val="0"/>
              </a:spcBef>
              <a:spcAft>
                <a:spcPts val="0"/>
              </a:spcAft>
              <a:buNone/>
              <a:defRPr b="1"/>
            </a:lvl8pPr>
            <a:lvl9pPr lvl="8" rtl="0" algn="ctr">
              <a:lnSpc>
                <a:spcPct val="100000"/>
              </a:lnSpc>
              <a:spcBef>
                <a:spcPts val="0"/>
              </a:spcBef>
              <a:spcAft>
                <a:spcPts val="0"/>
              </a:spcAft>
              <a:buNone/>
              <a:defRPr b="1"/>
            </a:lvl9pPr>
          </a:lstStyle>
          <a:p/>
        </p:txBody>
      </p:sp>
      <p:sp>
        <p:nvSpPr>
          <p:cNvPr id="58" name="Google Shape;58;p8"/>
          <p:cNvSpPr txBox="1"/>
          <p:nvPr>
            <p:ph idx="2" type="body"/>
          </p:nvPr>
        </p:nvSpPr>
        <p:spPr>
          <a:xfrm>
            <a:off x="4968350" y="2367377"/>
            <a:ext cx="3348900" cy="2074500"/>
          </a:xfrm>
          <a:prstGeom prst="rect">
            <a:avLst/>
          </a:prstGeom>
        </p:spPr>
        <p:txBody>
          <a:bodyPr anchorCtr="0" anchor="t" bIns="91425" lIns="91425" spcFirstLastPara="1" rIns="91425" wrap="square" tIns="91425">
            <a:noAutofit/>
          </a:bodyPr>
          <a:lstStyle>
            <a:lvl1pPr indent="-304800" lvl="0" marL="457200" rtl="0" algn="ctr">
              <a:spcBef>
                <a:spcPts val="600"/>
              </a:spcBef>
              <a:spcAft>
                <a:spcPts val="0"/>
              </a:spcAft>
              <a:buSzPts val="1200"/>
              <a:buChar char="●"/>
              <a:defRPr sz="1200"/>
            </a:lvl1pPr>
            <a:lvl2pPr indent="-304800" lvl="1" marL="914400" rtl="0" algn="ctr">
              <a:spcBef>
                <a:spcPts val="480"/>
              </a:spcBef>
              <a:spcAft>
                <a:spcPts val="0"/>
              </a:spcAft>
              <a:buSzPts val="1200"/>
              <a:buChar char="○"/>
              <a:defRPr sz="1200"/>
            </a:lvl2pPr>
            <a:lvl3pPr indent="-304800" lvl="2" marL="1371600" rtl="0" algn="ctr">
              <a:spcBef>
                <a:spcPts val="480"/>
              </a:spcBef>
              <a:spcAft>
                <a:spcPts val="0"/>
              </a:spcAft>
              <a:buSzPts val="1200"/>
              <a:buChar char="■"/>
              <a:defRPr sz="1200"/>
            </a:lvl3pPr>
            <a:lvl4pPr indent="-304800" lvl="3" marL="1828800" rtl="0" algn="ctr">
              <a:spcBef>
                <a:spcPts val="360"/>
              </a:spcBef>
              <a:spcAft>
                <a:spcPts val="0"/>
              </a:spcAft>
              <a:buSzPts val="1200"/>
              <a:buChar char="●"/>
              <a:defRPr sz="1200"/>
            </a:lvl4pPr>
            <a:lvl5pPr indent="-304800" lvl="4" marL="2286000" rtl="0" algn="ctr">
              <a:spcBef>
                <a:spcPts val="360"/>
              </a:spcBef>
              <a:spcAft>
                <a:spcPts val="0"/>
              </a:spcAft>
              <a:buSzPts val="1200"/>
              <a:buChar char="○"/>
              <a:defRPr sz="1200"/>
            </a:lvl5pPr>
            <a:lvl6pPr indent="-304800" lvl="5" marL="2743200" rtl="0" algn="ctr">
              <a:spcBef>
                <a:spcPts val="360"/>
              </a:spcBef>
              <a:spcAft>
                <a:spcPts val="0"/>
              </a:spcAft>
              <a:buSzPts val="1200"/>
              <a:buChar char="■"/>
              <a:defRPr sz="1200"/>
            </a:lvl6pPr>
            <a:lvl7pPr indent="-304800" lvl="6" marL="3200400" rtl="0" algn="ctr">
              <a:spcBef>
                <a:spcPts val="360"/>
              </a:spcBef>
              <a:spcAft>
                <a:spcPts val="0"/>
              </a:spcAft>
              <a:buSzPts val="1200"/>
              <a:buChar char="●"/>
              <a:defRPr sz="1200"/>
            </a:lvl7pPr>
            <a:lvl8pPr indent="-304800" lvl="7" marL="3657600" rtl="0" algn="ctr">
              <a:spcBef>
                <a:spcPts val="360"/>
              </a:spcBef>
              <a:spcAft>
                <a:spcPts val="0"/>
              </a:spcAft>
              <a:buSzPts val="1200"/>
              <a:buChar char="○"/>
              <a:defRPr sz="1200"/>
            </a:lvl8pPr>
            <a:lvl9pPr indent="-304800" lvl="8" marL="4114800" rtl="0" algn="ctr">
              <a:spcBef>
                <a:spcPts val="360"/>
              </a:spcBef>
              <a:spcAft>
                <a:spcPts val="0"/>
              </a:spcAft>
              <a:buSzPts val="1200"/>
              <a:buChar char="■"/>
              <a:defRPr sz="1200"/>
            </a:lvl9pPr>
          </a:lstStyle>
          <a:p/>
        </p:txBody>
      </p:sp>
      <p:sp>
        <p:nvSpPr>
          <p:cNvPr id="59" name="Google Shape;59;p8"/>
          <p:cNvSpPr txBox="1"/>
          <p:nvPr>
            <p:ph idx="3" type="subTitle"/>
          </p:nvPr>
        </p:nvSpPr>
        <p:spPr>
          <a:xfrm>
            <a:off x="826650" y="1867647"/>
            <a:ext cx="3348900" cy="499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b="1"/>
            </a:lvl1pPr>
            <a:lvl2pPr lvl="1" rtl="0" algn="ctr">
              <a:lnSpc>
                <a:spcPct val="100000"/>
              </a:lnSpc>
              <a:spcBef>
                <a:spcPts val="0"/>
              </a:spcBef>
              <a:spcAft>
                <a:spcPts val="0"/>
              </a:spcAft>
              <a:buNone/>
              <a:defRPr b="1"/>
            </a:lvl2pPr>
            <a:lvl3pPr lvl="2" rtl="0" algn="ctr">
              <a:lnSpc>
                <a:spcPct val="100000"/>
              </a:lnSpc>
              <a:spcBef>
                <a:spcPts val="0"/>
              </a:spcBef>
              <a:spcAft>
                <a:spcPts val="0"/>
              </a:spcAft>
              <a:buNone/>
              <a:defRPr b="1"/>
            </a:lvl3pPr>
            <a:lvl4pPr lvl="3" rtl="0" algn="ctr">
              <a:lnSpc>
                <a:spcPct val="100000"/>
              </a:lnSpc>
              <a:spcBef>
                <a:spcPts val="0"/>
              </a:spcBef>
              <a:spcAft>
                <a:spcPts val="0"/>
              </a:spcAft>
              <a:buNone/>
              <a:defRPr b="1"/>
            </a:lvl4pPr>
            <a:lvl5pPr lvl="4" rtl="0" algn="ctr">
              <a:lnSpc>
                <a:spcPct val="100000"/>
              </a:lnSpc>
              <a:spcBef>
                <a:spcPts val="0"/>
              </a:spcBef>
              <a:spcAft>
                <a:spcPts val="0"/>
              </a:spcAft>
              <a:buNone/>
              <a:defRPr b="1"/>
            </a:lvl5pPr>
            <a:lvl6pPr lvl="5" rtl="0" algn="ctr">
              <a:lnSpc>
                <a:spcPct val="100000"/>
              </a:lnSpc>
              <a:spcBef>
                <a:spcPts val="0"/>
              </a:spcBef>
              <a:spcAft>
                <a:spcPts val="0"/>
              </a:spcAft>
              <a:buNone/>
              <a:defRPr b="1"/>
            </a:lvl6pPr>
            <a:lvl7pPr lvl="6" rtl="0" algn="ctr">
              <a:lnSpc>
                <a:spcPct val="100000"/>
              </a:lnSpc>
              <a:spcBef>
                <a:spcPts val="0"/>
              </a:spcBef>
              <a:spcAft>
                <a:spcPts val="0"/>
              </a:spcAft>
              <a:buNone/>
              <a:defRPr b="1"/>
            </a:lvl7pPr>
            <a:lvl8pPr lvl="7" rtl="0" algn="ctr">
              <a:lnSpc>
                <a:spcPct val="100000"/>
              </a:lnSpc>
              <a:spcBef>
                <a:spcPts val="0"/>
              </a:spcBef>
              <a:spcAft>
                <a:spcPts val="0"/>
              </a:spcAft>
              <a:buNone/>
              <a:defRPr b="1"/>
            </a:lvl8pPr>
            <a:lvl9pPr lvl="8" rtl="0" algn="ctr">
              <a:lnSpc>
                <a:spcPct val="100000"/>
              </a:lnSpc>
              <a:spcBef>
                <a:spcPts val="0"/>
              </a:spcBef>
              <a:spcAft>
                <a:spcPts val="0"/>
              </a:spcAft>
              <a:buNone/>
              <a:defRPr b="1"/>
            </a:lvl9pPr>
          </a:lstStyle>
          <a:p/>
        </p:txBody>
      </p:sp>
      <p:sp>
        <p:nvSpPr>
          <p:cNvPr id="60" name="Google Shape;60;p8"/>
          <p:cNvSpPr txBox="1"/>
          <p:nvPr>
            <p:ph idx="4" type="body"/>
          </p:nvPr>
        </p:nvSpPr>
        <p:spPr>
          <a:xfrm>
            <a:off x="826525" y="2367377"/>
            <a:ext cx="3348900" cy="2074500"/>
          </a:xfrm>
          <a:prstGeom prst="rect">
            <a:avLst/>
          </a:prstGeom>
        </p:spPr>
        <p:txBody>
          <a:bodyPr anchorCtr="0" anchor="t" bIns="91425" lIns="91425" spcFirstLastPara="1" rIns="91425" wrap="square" tIns="91425">
            <a:noAutofit/>
          </a:bodyPr>
          <a:lstStyle>
            <a:lvl1pPr indent="-304800" lvl="0" marL="457200" rtl="0" algn="ctr">
              <a:spcBef>
                <a:spcPts val="600"/>
              </a:spcBef>
              <a:spcAft>
                <a:spcPts val="0"/>
              </a:spcAft>
              <a:buSzPts val="1200"/>
              <a:buChar char="●"/>
              <a:defRPr sz="1200"/>
            </a:lvl1pPr>
            <a:lvl2pPr indent="-304800" lvl="1" marL="914400" rtl="0" algn="ctr">
              <a:spcBef>
                <a:spcPts val="480"/>
              </a:spcBef>
              <a:spcAft>
                <a:spcPts val="0"/>
              </a:spcAft>
              <a:buSzPts val="1200"/>
              <a:buChar char="○"/>
              <a:defRPr sz="1200"/>
            </a:lvl2pPr>
            <a:lvl3pPr indent="-304800" lvl="2" marL="1371600" rtl="0" algn="ctr">
              <a:spcBef>
                <a:spcPts val="480"/>
              </a:spcBef>
              <a:spcAft>
                <a:spcPts val="0"/>
              </a:spcAft>
              <a:buSzPts val="1200"/>
              <a:buChar char="■"/>
              <a:defRPr sz="1200"/>
            </a:lvl3pPr>
            <a:lvl4pPr indent="-304800" lvl="3" marL="1828800" rtl="0" algn="ctr">
              <a:spcBef>
                <a:spcPts val="360"/>
              </a:spcBef>
              <a:spcAft>
                <a:spcPts val="0"/>
              </a:spcAft>
              <a:buSzPts val="1200"/>
              <a:buChar char="●"/>
              <a:defRPr sz="1200"/>
            </a:lvl4pPr>
            <a:lvl5pPr indent="-304800" lvl="4" marL="2286000" rtl="0" algn="ctr">
              <a:spcBef>
                <a:spcPts val="360"/>
              </a:spcBef>
              <a:spcAft>
                <a:spcPts val="0"/>
              </a:spcAft>
              <a:buSzPts val="1200"/>
              <a:buChar char="○"/>
              <a:defRPr sz="1200"/>
            </a:lvl5pPr>
            <a:lvl6pPr indent="-304800" lvl="5" marL="2743200" rtl="0" algn="ctr">
              <a:spcBef>
                <a:spcPts val="360"/>
              </a:spcBef>
              <a:spcAft>
                <a:spcPts val="0"/>
              </a:spcAft>
              <a:buSzPts val="1200"/>
              <a:buChar char="■"/>
              <a:defRPr sz="1200"/>
            </a:lvl6pPr>
            <a:lvl7pPr indent="-304800" lvl="6" marL="3200400" rtl="0" algn="ctr">
              <a:spcBef>
                <a:spcPts val="360"/>
              </a:spcBef>
              <a:spcAft>
                <a:spcPts val="0"/>
              </a:spcAft>
              <a:buSzPts val="1200"/>
              <a:buChar char="●"/>
              <a:defRPr sz="1200"/>
            </a:lvl7pPr>
            <a:lvl8pPr indent="-304800" lvl="7" marL="3657600" rtl="0" algn="ctr">
              <a:spcBef>
                <a:spcPts val="360"/>
              </a:spcBef>
              <a:spcAft>
                <a:spcPts val="0"/>
              </a:spcAft>
              <a:buSzPts val="1200"/>
              <a:buChar char="○"/>
              <a:defRPr sz="1200"/>
            </a:lvl8pPr>
            <a:lvl9pPr indent="-304800" lvl="8" marL="4114800" rtl="0" algn="ctr">
              <a:spcBef>
                <a:spcPts val="360"/>
              </a:spcBef>
              <a:spcAft>
                <a:spcPts val="0"/>
              </a:spcAft>
              <a:buSzPts val="1200"/>
              <a:buChar char="■"/>
              <a:defRPr sz="1200"/>
            </a:lvl9pPr>
          </a:lstStyle>
          <a:p/>
        </p:txBody>
      </p:sp>
      <p:sp>
        <p:nvSpPr>
          <p:cNvPr id="61" name="Google Shape;61;p8"/>
          <p:cNvSpPr txBox="1"/>
          <p:nvPr>
            <p:ph type="title"/>
          </p:nvPr>
        </p:nvSpPr>
        <p:spPr>
          <a:xfrm>
            <a:off x="826650" y="0"/>
            <a:ext cx="74907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Font typeface="Proxima Nova"/>
              <a:buNone/>
              <a:defRPr b="0">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9pPr>
          </a:lstStyle>
          <a:p/>
        </p:txBody>
      </p:sp>
      <p:sp>
        <p:nvSpPr>
          <p:cNvPr id="62" name="Google Shape;62;p8"/>
          <p:cNvSpPr txBox="1"/>
          <p:nvPr>
            <p:ph idx="5" type="subTitle"/>
          </p:nvPr>
        </p:nvSpPr>
        <p:spPr>
          <a:xfrm>
            <a:off x="826650" y="929775"/>
            <a:ext cx="7490700" cy="32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roxima Nova"/>
                <a:ea typeface="Proxima Nova"/>
                <a:cs typeface="Proxima Nova"/>
                <a:sym typeface="Proxima Nova"/>
              </a:defRPr>
            </a:lvl1pPr>
            <a:lvl2pPr lvl="1" rtl="0">
              <a:lnSpc>
                <a:spcPct val="100000"/>
              </a:lnSpc>
              <a:spcBef>
                <a:spcPts val="0"/>
              </a:spcBef>
              <a:spcAft>
                <a:spcPts val="0"/>
              </a:spcAft>
              <a:buNone/>
              <a:defRPr>
                <a:latin typeface="Proxima Nova"/>
                <a:ea typeface="Proxima Nova"/>
                <a:cs typeface="Proxima Nova"/>
                <a:sym typeface="Proxima Nova"/>
              </a:defRPr>
            </a:lvl2pPr>
            <a:lvl3pPr lvl="2" rtl="0">
              <a:lnSpc>
                <a:spcPct val="100000"/>
              </a:lnSpc>
              <a:spcBef>
                <a:spcPts val="0"/>
              </a:spcBef>
              <a:spcAft>
                <a:spcPts val="0"/>
              </a:spcAft>
              <a:buNone/>
              <a:defRPr>
                <a:latin typeface="Proxima Nova"/>
                <a:ea typeface="Proxima Nova"/>
                <a:cs typeface="Proxima Nova"/>
                <a:sym typeface="Proxima Nova"/>
              </a:defRPr>
            </a:lvl3pPr>
            <a:lvl4pPr lvl="3" rtl="0">
              <a:lnSpc>
                <a:spcPct val="100000"/>
              </a:lnSpc>
              <a:spcBef>
                <a:spcPts val="0"/>
              </a:spcBef>
              <a:spcAft>
                <a:spcPts val="0"/>
              </a:spcAft>
              <a:buNone/>
              <a:defRPr>
                <a:latin typeface="Proxima Nova"/>
                <a:ea typeface="Proxima Nova"/>
                <a:cs typeface="Proxima Nova"/>
                <a:sym typeface="Proxima Nova"/>
              </a:defRPr>
            </a:lvl4pPr>
            <a:lvl5pPr lvl="4" rtl="0">
              <a:lnSpc>
                <a:spcPct val="100000"/>
              </a:lnSpc>
              <a:spcBef>
                <a:spcPts val="0"/>
              </a:spcBef>
              <a:spcAft>
                <a:spcPts val="0"/>
              </a:spcAft>
              <a:buNone/>
              <a:defRPr>
                <a:latin typeface="Proxima Nova"/>
                <a:ea typeface="Proxima Nova"/>
                <a:cs typeface="Proxima Nova"/>
                <a:sym typeface="Proxima Nova"/>
              </a:defRPr>
            </a:lvl5pPr>
            <a:lvl6pPr lvl="5" rtl="0">
              <a:lnSpc>
                <a:spcPct val="100000"/>
              </a:lnSpc>
              <a:spcBef>
                <a:spcPts val="0"/>
              </a:spcBef>
              <a:spcAft>
                <a:spcPts val="0"/>
              </a:spcAft>
              <a:buNone/>
              <a:defRPr>
                <a:latin typeface="Proxima Nova"/>
                <a:ea typeface="Proxima Nova"/>
                <a:cs typeface="Proxima Nova"/>
                <a:sym typeface="Proxima Nova"/>
              </a:defRPr>
            </a:lvl6pPr>
            <a:lvl7pPr lvl="6" rtl="0">
              <a:lnSpc>
                <a:spcPct val="100000"/>
              </a:lnSpc>
              <a:spcBef>
                <a:spcPts val="0"/>
              </a:spcBef>
              <a:spcAft>
                <a:spcPts val="0"/>
              </a:spcAft>
              <a:buNone/>
              <a:defRPr>
                <a:latin typeface="Proxima Nova"/>
                <a:ea typeface="Proxima Nova"/>
                <a:cs typeface="Proxima Nova"/>
                <a:sym typeface="Proxima Nova"/>
              </a:defRPr>
            </a:lvl7pPr>
            <a:lvl8pPr lvl="7" rtl="0">
              <a:lnSpc>
                <a:spcPct val="100000"/>
              </a:lnSpc>
              <a:spcBef>
                <a:spcPts val="0"/>
              </a:spcBef>
              <a:spcAft>
                <a:spcPts val="0"/>
              </a:spcAft>
              <a:buNone/>
              <a:defRPr>
                <a:latin typeface="Proxima Nova"/>
                <a:ea typeface="Proxima Nova"/>
                <a:cs typeface="Proxima Nova"/>
                <a:sym typeface="Proxima Nova"/>
              </a:defRPr>
            </a:lvl8pPr>
            <a:lvl9pPr lvl="8" rtl="0">
              <a:lnSpc>
                <a:spcPct val="100000"/>
              </a:lnSpc>
              <a:spcBef>
                <a:spcPts val="0"/>
              </a:spcBef>
              <a:spcAft>
                <a:spcPts val="0"/>
              </a:spcAft>
              <a:buNone/>
              <a:defRPr>
                <a:latin typeface="Proxima Nova"/>
                <a:ea typeface="Proxima Nova"/>
                <a:cs typeface="Proxima Nova"/>
                <a:sym typeface="Proxima Nova"/>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graphics">
  <p:cSld name="CUSTOM_2_1_1">
    <p:spTree>
      <p:nvGrpSpPr>
        <p:cNvPr id="63" name="Shape 63"/>
        <p:cNvGrpSpPr/>
        <p:nvPr/>
      </p:nvGrpSpPr>
      <p:grpSpPr>
        <a:xfrm>
          <a:off x="0" y="0"/>
          <a:ext cx="0" cy="0"/>
          <a:chOff x="0" y="0"/>
          <a:chExt cx="0" cy="0"/>
        </a:xfrm>
      </p:grpSpPr>
      <p:sp>
        <p:nvSpPr>
          <p:cNvPr id="64" name="Google Shape;64;p9"/>
          <p:cNvSpPr txBox="1"/>
          <p:nvPr>
            <p:ph idx="12" type="sldNum"/>
          </p:nvPr>
        </p:nvSpPr>
        <p:spPr>
          <a:xfrm>
            <a:off x="103328" y="4733944"/>
            <a:ext cx="3606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65" name="Google Shape;65;p9"/>
          <p:cNvSpPr txBox="1"/>
          <p:nvPr>
            <p:ph idx="1" type="subTitle"/>
          </p:nvPr>
        </p:nvSpPr>
        <p:spPr>
          <a:xfrm>
            <a:off x="826650" y="2644932"/>
            <a:ext cx="2208600" cy="579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b="1"/>
            </a:lvl1pPr>
            <a:lvl2pPr lvl="1" rtl="0" algn="ctr">
              <a:lnSpc>
                <a:spcPct val="100000"/>
              </a:lnSpc>
              <a:spcBef>
                <a:spcPts val="0"/>
              </a:spcBef>
              <a:spcAft>
                <a:spcPts val="0"/>
              </a:spcAft>
              <a:buNone/>
              <a:defRPr b="1"/>
            </a:lvl2pPr>
            <a:lvl3pPr lvl="2" rtl="0" algn="ctr">
              <a:lnSpc>
                <a:spcPct val="100000"/>
              </a:lnSpc>
              <a:spcBef>
                <a:spcPts val="0"/>
              </a:spcBef>
              <a:spcAft>
                <a:spcPts val="0"/>
              </a:spcAft>
              <a:buNone/>
              <a:defRPr b="1"/>
            </a:lvl3pPr>
            <a:lvl4pPr lvl="3" rtl="0" algn="ctr">
              <a:lnSpc>
                <a:spcPct val="100000"/>
              </a:lnSpc>
              <a:spcBef>
                <a:spcPts val="0"/>
              </a:spcBef>
              <a:spcAft>
                <a:spcPts val="0"/>
              </a:spcAft>
              <a:buNone/>
              <a:defRPr b="1"/>
            </a:lvl4pPr>
            <a:lvl5pPr lvl="4" rtl="0" algn="ctr">
              <a:lnSpc>
                <a:spcPct val="100000"/>
              </a:lnSpc>
              <a:spcBef>
                <a:spcPts val="0"/>
              </a:spcBef>
              <a:spcAft>
                <a:spcPts val="0"/>
              </a:spcAft>
              <a:buNone/>
              <a:defRPr b="1"/>
            </a:lvl5pPr>
            <a:lvl6pPr lvl="5" rtl="0" algn="ctr">
              <a:lnSpc>
                <a:spcPct val="100000"/>
              </a:lnSpc>
              <a:spcBef>
                <a:spcPts val="0"/>
              </a:spcBef>
              <a:spcAft>
                <a:spcPts val="0"/>
              </a:spcAft>
              <a:buNone/>
              <a:defRPr b="1"/>
            </a:lvl6pPr>
            <a:lvl7pPr lvl="6" rtl="0" algn="ctr">
              <a:lnSpc>
                <a:spcPct val="100000"/>
              </a:lnSpc>
              <a:spcBef>
                <a:spcPts val="0"/>
              </a:spcBef>
              <a:spcAft>
                <a:spcPts val="0"/>
              </a:spcAft>
              <a:buNone/>
              <a:defRPr b="1"/>
            </a:lvl7pPr>
            <a:lvl8pPr lvl="7" rtl="0" algn="ctr">
              <a:lnSpc>
                <a:spcPct val="100000"/>
              </a:lnSpc>
              <a:spcBef>
                <a:spcPts val="0"/>
              </a:spcBef>
              <a:spcAft>
                <a:spcPts val="0"/>
              </a:spcAft>
              <a:buNone/>
              <a:defRPr b="1"/>
            </a:lvl8pPr>
            <a:lvl9pPr lvl="8" rtl="0" algn="ctr">
              <a:lnSpc>
                <a:spcPct val="100000"/>
              </a:lnSpc>
              <a:spcBef>
                <a:spcPts val="0"/>
              </a:spcBef>
              <a:spcAft>
                <a:spcPts val="0"/>
              </a:spcAft>
              <a:buNone/>
              <a:defRPr b="1"/>
            </a:lvl9pPr>
          </a:lstStyle>
          <a:p/>
        </p:txBody>
      </p:sp>
      <p:sp>
        <p:nvSpPr>
          <p:cNvPr id="66" name="Google Shape;66;p9"/>
          <p:cNvSpPr txBox="1"/>
          <p:nvPr>
            <p:ph idx="2" type="body"/>
          </p:nvPr>
        </p:nvSpPr>
        <p:spPr>
          <a:xfrm>
            <a:off x="826650" y="3110231"/>
            <a:ext cx="2208600" cy="1217400"/>
          </a:xfrm>
          <a:prstGeom prst="rect">
            <a:avLst/>
          </a:prstGeom>
        </p:spPr>
        <p:txBody>
          <a:bodyPr anchorCtr="0" anchor="t" bIns="91425" lIns="91425" spcFirstLastPara="1" rIns="91425" wrap="square" tIns="91425">
            <a:noAutofit/>
          </a:bodyPr>
          <a:lstStyle>
            <a:lvl1pPr indent="-304800" lvl="0" marL="457200" rtl="0" algn="ctr">
              <a:spcBef>
                <a:spcPts val="600"/>
              </a:spcBef>
              <a:spcAft>
                <a:spcPts val="0"/>
              </a:spcAft>
              <a:buSzPts val="1200"/>
              <a:buChar char="●"/>
              <a:defRPr sz="1200"/>
            </a:lvl1pPr>
            <a:lvl2pPr indent="-304800" lvl="1" marL="914400" rtl="0" algn="ctr">
              <a:spcBef>
                <a:spcPts val="480"/>
              </a:spcBef>
              <a:spcAft>
                <a:spcPts val="0"/>
              </a:spcAft>
              <a:buSzPts val="1200"/>
              <a:buChar char="○"/>
              <a:defRPr sz="1200"/>
            </a:lvl2pPr>
            <a:lvl3pPr indent="-304800" lvl="2" marL="1371600" rtl="0" algn="ctr">
              <a:spcBef>
                <a:spcPts val="480"/>
              </a:spcBef>
              <a:spcAft>
                <a:spcPts val="0"/>
              </a:spcAft>
              <a:buSzPts val="1200"/>
              <a:buChar char="■"/>
              <a:defRPr sz="1200"/>
            </a:lvl3pPr>
            <a:lvl4pPr indent="-304800" lvl="3" marL="1828800" rtl="0" algn="ctr">
              <a:spcBef>
                <a:spcPts val="360"/>
              </a:spcBef>
              <a:spcAft>
                <a:spcPts val="0"/>
              </a:spcAft>
              <a:buSzPts val="1200"/>
              <a:buChar char="●"/>
              <a:defRPr sz="1200"/>
            </a:lvl4pPr>
            <a:lvl5pPr indent="-304800" lvl="4" marL="2286000" rtl="0" algn="ctr">
              <a:spcBef>
                <a:spcPts val="360"/>
              </a:spcBef>
              <a:spcAft>
                <a:spcPts val="0"/>
              </a:spcAft>
              <a:buSzPts val="1200"/>
              <a:buChar char="○"/>
              <a:defRPr sz="1200"/>
            </a:lvl5pPr>
            <a:lvl6pPr indent="-304800" lvl="5" marL="2743200" rtl="0" algn="ctr">
              <a:spcBef>
                <a:spcPts val="360"/>
              </a:spcBef>
              <a:spcAft>
                <a:spcPts val="0"/>
              </a:spcAft>
              <a:buSzPts val="1200"/>
              <a:buChar char="■"/>
              <a:defRPr sz="1200"/>
            </a:lvl6pPr>
            <a:lvl7pPr indent="-304800" lvl="6" marL="3200400" rtl="0" algn="ctr">
              <a:spcBef>
                <a:spcPts val="360"/>
              </a:spcBef>
              <a:spcAft>
                <a:spcPts val="0"/>
              </a:spcAft>
              <a:buSzPts val="1200"/>
              <a:buChar char="●"/>
              <a:defRPr sz="1200"/>
            </a:lvl7pPr>
            <a:lvl8pPr indent="-304800" lvl="7" marL="3657600" rtl="0" algn="ctr">
              <a:spcBef>
                <a:spcPts val="360"/>
              </a:spcBef>
              <a:spcAft>
                <a:spcPts val="0"/>
              </a:spcAft>
              <a:buSzPts val="1200"/>
              <a:buChar char="○"/>
              <a:defRPr sz="1200"/>
            </a:lvl8pPr>
            <a:lvl9pPr indent="-304800" lvl="8" marL="4114800" rtl="0" algn="ctr">
              <a:spcBef>
                <a:spcPts val="360"/>
              </a:spcBef>
              <a:spcAft>
                <a:spcPts val="0"/>
              </a:spcAft>
              <a:buSzPts val="1200"/>
              <a:buChar char="■"/>
              <a:defRPr sz="1200"/>
            </a:lvl9pPr>
          </a:lstStyle>
          <a:p/>
        </p:txBody>
      </p:sp>
      <p:sp>
        <p:nvSpPr>
          <p:cNvPr id="67" name="Google Shape;67;p9"/>
          <p:cNvSpPr txBox="1"/>
          <p:nvPr>
            <p:ph idx="3" type="subTitle"/>
          </p:nvPr>
        </p:nvSpPr>
        <p:spPr>
          <a:xfrm>
            <a:off x="3467638" y="2644932"/>
            <a:ext cx="2208600" cy="579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b="1"/>
            </a:lvl1pPr>
            <a:lvl2pPr lvl="1" rtl="0" algn="ctr">
              <a:lnSpc>
                <a:spcPct val="100000"/>
              </a:lnSpc>
              <a:spcBef>
                <a:spcPts val="0"/>
              </a:spcBef>
              <a:spcAft>
                <a:spcPts val="0"/>
              </a:spcAft>
              <a:buNone/>
              <a:defRPr b="1"/>
            </a:lvl2pPr>
            <a:lvl3pPr lvl="2" rtl="0" algn="ctr">
              <a:lnSpc>
                <a:spcPct val="100000"/>
              </a:lnSpc>
              <a:spcBef>
                <a:spcPts val="0"/>
              </a:spcBef>
              <a:spcAft>
                <a:spcPts val="0"/>
              </a:spcAft>
              <a:buNone/>
              <a:defRPr b="1"/>
            </a:lvl3pPr>
            <a:lvl4pPr lvl="3" rtl="0" algn="ctr">
              <a:lnSpc>
                <a:spcPct val="100000"/>
              </a:lnSpc>
              <a:spcBef>
                <a:spcPts val="0"/>
              </a:spcBef>
              <a:spcAft>
                <a:spcPts val="0"/>
              </a:spcAft>
              <a:buNone/>
              <a:defRPr b="1"/>
            </a:lvl4pPr>
            <a:lvl5pPr lvl="4" rtl="0" algn="ctr">
              <a:lnSpc>
                <a:spcPct val="100000"/>
              </a:lnSpc>
              <a:spcBef>
                <a:spcPts val="0"/>
              </a:spcBef>
              <a:spcAft>
                <a:spcPts val="0"/>
              </a:spcAft>
              <a:buNone/>
              <a:defRPr b="1"/>
            </a:lvl5pPr>
            <a:lvl6pPr lvl="5" rtl="0" algn="ctr">
              <a:lnSpc>
                <a:spcPct val="100000"/>
              </a:lnSpc>
              <a:spcBef>
                <a:spcPts val="0"/>
              </a:spcBef>
              <a:spcAft>
                <a:spcPts val="0"/>
              </a:spcAft>
              <a:buNone/>
              <a:defRPr b="1"/>
            </a:lvl6pPr>
            <a:lvl7pPr lvl="6" rtl="0" algn="ctr">
              <a:lnSpc>
                <a:spcPct val="100000"/>
              </a:lnSpc>
              <a:spcBef>
                <a:spcPts val="0"/>
              </a:spcBef>
              <a:spcAft>
                <a:spcPts val="0"/>
              </a:spcAft>
              <a:buNone/>
              <a:defRPr b="1"/>
            </a:lvl7pPr>
            <a:lvl8pPr lvl="7" rtl="0" algn="ctr">
              <a:lnSpc>
                <a:spcPct val="100000"/>
              </a:lnSpc>
              <a:spcBef>
                <a:spcPts val="0"/>
              </a:spcBef>
              <a:spcAft>
                <a:spcPts val="0"/>
              </a:spcAft>
              <a:buNone/>
              <a:defRPr b="1"/>
            </a:lvl8pPr>
            <a:lvl9pPr lvl="8" rtl="0" algn="ctr">
              <a:lnSpc>
                <a:spcPct val="100000"/>
              </a:lnSpc>
              <a:spcBef>
                <a:spcPts val="0"/>
              </a:spcBef>
              <a:spcAft>
                <a:spcPts val="0"/>
              </a:spcAft>
              <a:buNone/>
              <a:defRPr b="1"/>
            </a:lvl9pPr>
          </a:lstStyle>
          <a:p/>
        </p:txBody>
      </p:sp>
      <p:sp>
        <p:nvSpPr>
          <p:cNvPr id="68" name="Google Shape;68;p9"/>
          <p:cNvSpPr txBox="1"/>
          <p:nvPr>
            <p:ph idx="4" type="body"/>
          </p:nvPr>
        </p:nvSpPr>
        <p:spPr>
          <a:xfrm>
            <a:off x="3467638" y="3110231"/>
            <a:ext cx="2208600" cy="1217400"/>
          </a:xfrm>
          <a:prstGeom prst="rect">
            <a:avLst/>
          </a:prstGeom>
        </p:spPr>
        <p:txBody>
          <a:bodyPr anchorCtr="0" anchor="t" bIns="91425" lIns="91425" spcFirstLastPara="1" rIns="91425" wrap="square" tIns="91425">
            <a:noAutofit/>
          </a:bodyPr>
          <a:lstStyle>
            <a:lvl1pPr indent="-304800" lvl="0" marL="457200" rtl="0" algn="ctr">
              <a:spcBef>
                <a:spcPts val="600"/>
              </a:spcBef>
              <a:spcAft>
                <a:spcPts val="0"/>
              </a:spcAft>
              <a:buSzPts val="1200"/>
              <a:buChar char="●"/>
              <a:defRPr sz="1200"/>
            </a:lvl1pPr>
            <a:lvl2pPr indent="-304800" lvl="1" marL="914400" rtl="0" algn="ctr">
              <a:spcBef>
                <a:spcPts val="480"/>
              </a:spcBef>
              <a:spcAft>
                <a:spcPts val="0"/>
              </a:spcAft>
              <a:buSzPts val="1200"/>
              <a:buChar char="○"/>
              <a:defRPr sz="1200"/>
            </a:lvl2pPr>
            <a:lvl3pPr indent="-304800" lvl="2" marL="1371600" rtl="0" algn="ctr">
              <a:spcBef>
                <a:spcPts val="480"/>
              </a:spcBef>
              <a:spcAft>
                <a:spcPts val="0"/>
              </a:spcAft>
              <a:buSzPts val="1200"/>
              <a:buChar char="■"/>
              <a:defRPr sz="1200"/>
            </a:lvl3pPr>
            <a:lvl4pPr indent="-304800" lvl="3" marL="1828800" rtl="0" algn="ctr">
              <a:spcBef>
                <a:spcPts val="360"/>
              </a:spcBef>
              <a:spcAft>
                <a:spcPts val="0"/>
              </a:spcAft>
              <a:buSzPts val="1200"/>
              <a:buChar char="●"/>
              <a:defRPr sz="1200"/>
            </a:lvl4pPr>
            <a:lvl5pPr indent="-304800" lvl="4" marL="2286000" rtl="0" algn="ctr">
              <a:spcBef>
                <a:spcPts val="360"/>
              </a:spcBef>
              <a:spcAft>
                <a:spcPts val="0"/>
              </a:spcAft>
              <a:buSzPts val="1200"/>
              <a:buChar char="○"/>
              <a:defRPr sz="1200"/>
            </a:lvl5pPr>
            <a:lvl6pPr indent="-304800" lvl="5" marL="2743200" rtl="0" algn="ctr">
              <a:spcBef>
                <a:spcPts val="360"/>
              </a:spcBef>
              <a:spcAft>
                <a:spcPts val="0"/>
              </a:spcAft>
              <a:buSzPts val="1200"/>
              <a:buChar char="■"/>
              <a:defRPr sz="1200"/>
            </a:lvl6pPr>
            <a:lvl7pPr indent="-304800" lvl="6" marL="3200400" rtl="0" algn="ctr">
              <a:spcBef>
                <a:spcPts val="360"/>
              </a:spcBef>
              <a:spcAft>
                <a:spcPts val="0"/>
              </a:spcAft>
              <a:buSzPts val="1200"/>
              <a:buChar char="●"/>
              <a:defRPr sz="1200"/>
            </a:lvl7pPr>
            <a:lvl8pPr indent="-304800" lvl="7" marL="3657600" rtl="0" algn="ctr">
              <a:spcBef>
                <a:spcPts val="360"/>
              </a:spcBef>
              <a:spcAft>
                <a:spcPts val="0"/>
              </a:spcAft>
              <a:buSzPts val="1200"/>
              <a:buChar char="○"/>
              <a:defRPr sz="1200"/>
            </a:lvl8pPr>
            <a:lvl9pPr indent="-304800" lvl="8" marL="4114800" rtl="0" algn="ctr">
              <a:spcBef>
                <a:spcPts val="360"/>
              </a:spcBef>
              <a:spcAft>
                <a:spcPts val="0"/>
              </a:spcAft>
              <a:buSzPts val="1200"/>
              <a:buChar char="■"/>
              <a:defRPr sz="1200"/>
            </a:lvl9pPr>
          </a:lstStyle>
          <a:p/>
        </p:txBody>
      </p:sp>
      <p:sp>
        <p:nvSpPr>
          <p:cNvPr id="69" name="Google Shape;69;p9"/>
          <p:cNvSpPr txBox="1"/>
          <p:nvPr>
            <p:ph idx="5" type="subTitle"/>
          </p:nvPr>
        </p:nvSpPr>
        <p:spPr>
          <a:xfrm>
            <a:off x="6108738" y="2644932"/>
            <a:ext cx="2208600" cy="579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b="1"/>
            </a:lvl1pPr>
            <a:lvl2pPr lvl="1" rtl="0" algn="ctr">
              <a:lnSpc>
                <a:spcPct val="100000"/>
              </a:lnSpc>
              <a:spcBef>
                <a:spcPts val="0"/>
              </a:spcBef>
              <a:spcAft>
                <a:spcPts val="0"/>
              </a:spcAft>
              <a:buNone/>
              <a:defRPr b="1"/>
            </a:lvl2pPr>
            <a:lvl3pPr lvl="2" rtl="0" algn="ctr">
              <a:lnSpc>
                <a:spcPct val="100000"/>
              </a:lnSpc>
              <a:spcBef>
                <a:spcPts val="0"/>
              </a:spcBef>
              <a:spcAft>
                <a:spcPts val="0"/>
              </a:spcAft>
              <a:buNone/>
              <a:defRPr b="1"/>
            </a:lvl3pPr>
            <a:lvl4pPr lvl="3" rtl="0" algn="ctr">
              <a:lnSpc>
                <a:spcPct val="100000"/>
              </a:lnSpc>
              <a:spcBef>
                <a:spcPts val="0"/>
              </a:spcBef>
              <a:spcAft>
                <a:spcPts val="0"/>
              </a:spcAft>
              <a:buNone/>
              <a:defRPr b="1"/>
            </a:lvl4pPr>
            <a:lvl5pPr lvl="4" rtl="0" algn="ctr">
              <a:lnSpc>
                <a:spcPct val="100000"/>
              </a:lnSpc>
              <a:spcBef>
                <a:spcPts val="0"/>
              </a:spcBef>
              <a:spcAft>
                <a:spcPts val="0"/>
              </a:spcAft>
              <a:buNone/>
              <a:defRPr b="1"/>
            </a:lvl5pPr>
            <a:lvl6pPr lvl="5" rtl="0" algn="ctr">
              <a:lnSpc>
                <a:spcPct val="100000"/>
              </a:lnSpc>
              <a:spcBef>
                <a:spcPts val="0"/>
              </a:spcBef>
              <a:spcAft>
                <a:spcPts val="0"/>
              </a:spcAft>
              <a:buNone/>
              <a:defRPr b="1"/>
            </a:lvl6pPr>
            <a:lvl7pPr lvl="6" rtl="0" algn="ctr">
              <a:lnSpc>
                <a:spcPct val="100000"/>
              </a:lnSpc>
              <a:spcBef>
                <a:spcPts val="0"/>
              </a:spcBef>
              <a:spcAft>
                <a:spcPts val="0"/>
              </a:spcAft>
              <a:buNone/>
              <a:defRPr b="1"/>
            </a:lvl7pPr>
            <a:lvl8pPr lvl="7" rtl="0" algn="ctr">
              <a:lnSpc>
                <a:spcPct val="100000"/>
              </a:lnSpc>
              <a:spcBef>
                <a:spcPts val="0"/>
              </a:spcBef>
              <a:spcAft>
                <a:spcPts val="0"/>
              </a:spcAft>
              <a:buNone/>
              <a:defRPr b="1"/>
            </a:lvl8pPr>
            <a:lvl9pPr lvl="8" rtl="0" algn="ctr">
              <a:lnSpc>
                <a:spcPct val="100000"/>
              </a:lnSpc>
              <a:spcBef>
                <a:spcPts val="0"/>
              </a:spcBef>
              <a:spcAft>
                <a:spcPts val="0"/>
              </a:spcAft>
              <a:buNone/>
              <a:defRPr b="1"/>
            </a:lvl9pPr>
          </a:lstStyle>
          <a:p/>
        </p:txBody>
      </p:sp>
      <p:sp>
        <p:nvSpPr>
          <p:cNvPr id="70" name="Google Shape;70;p9"/>
          <p:cNvSpPr txBox="1"/>
          <p:nvPr>
            <p:ph idx="6" type="body"/>
          </p:nvPr>
        </p:nvSpPr>
        <p:spPr>
          <a:xfrm>
            <a:off x="6108738" y="3110231"/>
            <a:ext cx="2208600" cy="1217400"/>
          </a:xfrm>
          <a:prstGeom prst="rect">
            <a:avLst/>
          </a:prstGeom>
        </p:spPr>
        <p:txBody>
          <a:bodyPr anchorCtr="0" anchor="t" bIns="91425" lIns="91425" spcFirstLastPara="1" rIns="91425" wrap="square" tIns="91425">
            <a:noAutofit/>
          </a:bodyPr>
          <a:lstStyle>
            <a:lvl1pPr indent="-304800" lvl="0" marL="457200" rtl="0" algn="ctr">
              <a:spcBef>
                <a:spcPts val="600"/>
              </a:spcBef>
              <a:spcAft>
                <a:spcPts val="0"/>
              </a:spcAft>
              <a:buSzPts val="1200"/>
              <a:buChar char="●"/>
              <a:defRPr sz="1200"/>
            </a:lvl1pPr>
            <a:lvl2pPr indent="-304800" lvl="1" marL="914400" rtl="0" algn="ctr">
              <a:spcBef>
                <a:spcPts val="480"/>
              </a:spcBef>
              <a:spcAft>
                <a:spcPts val="0"/>
              </a:spcAft>
              <a:buSzPts val="1200"/>
              <a:buChar char="○"/>
              <a:defRPr sz="1200"/>
            </a:lvl2pPr>
            <a:lvl3pPr indent="-304800" lvl="2" marL="1371600" rtl="0" algn="ctr">
              <a:spcBef>
                <a:spcPts val="480"/>
              </a:spcBef>
              <a:spcAft>
                <a:spcPts val="0"/>
              </a:spcAft>
              <a:buSzPts val="1200"/>
              <a:buChar char="■"/>
              <a:defRPr sz="1200"/>
            </a:lvl3pPr>
            <a:lvl4pPr indent="-304800" lvl="3" marL="1828800" rtl="0" algn="ctr">
              <a:spcBef>
                <a:spcPts val="360"/>
              </a:spcBef>
              <a:spcAft>
                <a:spcPts val="0"/>
              </a:spcAft>
              <a:buSzPts val="1200"/>
              <a:buChar char="●"/>
              <a:defRPr sz="1200"/>
            </a:lvl4pPr>
            <a:lvl5pPr indent="-304800" lvl="4" marL="2286000" rtl="0" algn="ctr">
              <a:spcBef>
                <a:spcPts val="360"/>
              </a:spcBef>
              <a:spcAft>
                <a:spcPts val="0"/>
              </a:spcAft>
              <a:buSzPts val="1200"/>
              <a:buChar char="○"/>
              <a:defRPr sz="1200"/>
            </a:lvl5pPr>
            <a:lvl6pPr indent="-304800" lvl="5" marL="2743200" rtl="0" algn="ctr">
              <a:spcBef>
                <a:spcPts val="360"/>
              </a:spcBef>
              <a:spcAft>
                <a:spcPts val="0"/>
              </a:spcAft>
              <a:buSzPts val="1200"/>
              <a:buChar char="■"/>
              <a:defRPr sz="1200"/>
            </a:lvl6pPr>
            <a:lvl7pPr indent="-304800" lvl="6" marL="3200400" rtl="0" algn="ctr">
              <a:spcBef>
                <a:spcPts val="360"/>
              </a:spcBef>
              <a:spcAft>
                <a:spcPts val="0"/>
              </a:spcAft>
              <a:buSzPts val="1200"/>
              <a:buChar char="●"/>
              <a:defRPr sz="1200"/>
            </a:lvl7pPr>
            <a:lvl8pPr indent="-304800" lvl="7" marL="3657600" rtl="0" algn="ctr">
              <a:spcBef>
                <a:spcPts val="360"/>
              </a:spcBef>
              <a:spcAft>
                <a:spcPts val="0"/>
              </a:spcAft>
              <a:buSzPts val="1200"/>
              <a:buChar char="○"/>
              <a:defRPr sz="1200"/>
            </a:lvl8pPr>
            <a:lvl9pPr indent="-304800" lvl="8" marL="4114800" rtl="0" algn="ctr">
              <a:spcBef>
                <a:spcPts val="360"/>
              </a:spcBef>
              <a:spcAft>
                <a:spcPts val="0"/>
              </a:spcAft>
              <a:buSzPts val="1200"/>
              <a:buChar char="■"/>
              <a:defRPr sz="1200"/>
            </a:lvl9pPr>
          </a:lstStyle>
          <a:p/>
        </p:txBody>
      </p:sp>
      <p:sp>
        <p:nvSpPr>
          <p:cNvPr id="71" name="Google Shape;71;p9"/>
          <p:cNvSpPr txBox="1"/>
          <p:nvPr>
            <p:ph type="title"/>
          </p:nvPr>
        </p:nvSpPr>
        <p:spPr>
          <a:xfrm>
            <a:off x="826650" y="0"/>
            <a:ext cx="74907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Font typeface="Proxima Nova"/>
              <a:buNone/>
              <a:defRPr b="0">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9pPr>
          </a:lstStyle>
          <a:p/>
        </p:txBody>
      </p:sp>
      <p:sp>
        <p:nvSpPr>
          <p:cNvPr id="72" name="Google Shape;72;p9"/>
          <p:cNvSpPr txBox="1"/>
          <p:nvPr>
            <p:ph idx="7" type="subTitle"/>
          </p:nvPr>
        </p:nvSpPr>
        <p:spPr>
          <a:xfrm>
            <a:off x="826650" y="929775"/>
            <a:ext cx="7490700" cy="32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roxima Nova"/>
                <a:ea typeface="Proxima Nova"/>
                <a:cs typeface="Proxima Nova"/>
                <a:sym typeface="Proxima Nova"/>
              </a:defRPr>
            </a:lvl1pPr>
            <a:lvl2pPr lvl="1" rtl="0">
              <a:lnSpc>
                <a:spcPct val="100000"/>
              </a:lnSpc>
              <a:spcBef>
                <a:spcPts val="0"/>
              </a:spcBef>
              <a:spcAft>
                <a:spcPts val="0"/>
              </a:spcAft>
              <a:buNone/>
              <a:defRPr>
                <a:latin typeface="Proxima Nova"/>
                <a:ea typeface="Proxima Nova"/>
                <a:cs typeface="Proxima Nova"/>
                <a:sym typeface="Proxima Nova"/>
              </a:defRPr>
            </a:lvl2pPr>
            <a:lvl3pPr lvl="2" rtl="0">
              <a:lnSpc>
                <a:spcPct val="100000"/>
              </a:lnSpc>
              <a:spcBef>
                <a:spcPts val="0"/>
              </a:spcBef>
              <a:spcAft>
                <a:spcPts val="0"/>
              </a:spcAft>
              <a:buNone/>
              <a:defRPr>
                <a:latin typeface="Proxima Nova"/>
                <a:ea typeface="Proxima Nova"/>
                <a:cs typeface="Proxima Nova"/>
                <a:sym typeface="Proxima Nova"/>
              </a:defRPr>
            </a:lvl3pPr>
            <a:lvl4pPr lvl="3" rtl="0">
              <a:lnSpc>
                <a:spcPct val="100000"/>
              </a:lnSpc>
              <a:spcBef>
                <a:spcPts val="0"/>
              </a:spcBef>
              <a:spcAft>
                <a:spcPts val="0"/>
              </a:spcAft>
              <a:buNone/>
              <a:defRPr>
                <a:latin typeface="Proxima Nova"/>
                <a:ea typeface="Proxima Nova"/>
                <a:cs typeface="Proxima Nova"/>
                <a:sym typeface="Proxima Nova"/>
              </a:defRPr>
            </a:lvl4pPr>
            <a:lvl5pPr lvl="4" rtl="0">
              <a:lnSpc>
                <a:spcPct val="100000"/>
              </a:lnSpc>
              <a:spcBef>
                <a:spcPts val="0"/>
              </a:spcBef>
              <a:spcAft>
                <a:spcPts val="0"/>
              </a:spcAft>
              <a:buNone/>
              <a:defRPr>
                <a:latin typeface="Proxima Nova"/>
                <a:ea typeface="Proxima Nova"/>
                <a:cs typeface="Proxima Nova"/>
                <a:sym typeface="Proxima Nova"/>
              </a:defRPr>
            </a:lvl5pPr>
            <a:lvl6pPr lvl="5" rtl="0">
              <a:lnSpc>
                <a:spcPct val="100000"/>
              </a:lnSpc>
              <a:spcBef>
                <a:spcPts val="0"/>
              </a:spcBef>
              <a:spcAft>
                <a:spcPts val="0"/>
              </a:spcAft>
              <a:buNone/>
              <a:defRPr>
                <a:latin typeface="Proxima Nova"/>
                <a:ea typeface="Proxima Nova"/>
                <a:cs typeface="Proxima Nova"/>
                <a:sym typeface="Proxima Nova"/>
              </a:defRPr>
            </a:lvl6pPr>
            <a:lvl7pPr lvl="6" rtl="0">
              <a:lnSpc>
                <a:spcPct val="100000"/>
              </a:lnSpc>
              <a:spcBef>
                <a:spcPts val="0"/>
              </a:spcBef>
              <a:spcAft>
                <a:spcPts val="0"/>
              </a:spcAft>
              <a:buNone/>
              <a:defRPr>
                <a:latin typeface="Proxima Nova"/>
                <a:ea typeface="Proxima Nova"/>
                <a:cs typeface="Proxima Nova"/>
                <a:sym typeface="Proxima Nova"/>
              </a:defRPr>
            </a:lvl7pPr>
            <a:lvl8pPr lvl="7" rtl="0">
              <a:lnSpc>
                <a:spcPct val="100000"/>
              </a:lnSpc>
              <a:spcBef>
                <a:spcPts val="0"/>
              </a:spcBef>
              <a:spcAft>
                <a:spcPts val="0"/>
              </a:spcAft>
              <a:buNone/>
              <a:defRPr>
                <a:latin typeface="Proxima Nova"/>
                <a:ea typeface="Proxima Nova"/>
                <a:cs typeface="Proxima Nova"/>
                <a:sym typeface="Proxima Nova"/>
              </a:defRPr>
            </a:lvl8pPr>
            <a:lvl9pPr lvl="8" rtl="0">
              <a:lnSpc>
                <a:spcPct val="100000"/>
              </a:lnSpc>
              <a:spcBef>
                <a:spcPts val="0"/>
              </a:spcBef>
              <a:spcAft>
                <a:spcPts val="0"/>
              </a:spcAft>
              <a:buNone/>
              <a:defRPr>
                <a:latin typeface="Proxima Nova"/>
                <a:ea typeface="Proxima Nova"/>
                <a:cs typeface="Proxima Nova"/>
                <a:sym typeface="Proxima Nova"/>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text">
  <p:cSld name="CUSTOM_2_1_1_1">
    <p:spTree>
      <p:nvGrpSpPr>
        <p:cNvPr id="73" name="Shape 73"/>
        <p:cNvGrpSpPr/>
        <p:nvPr/>
      </p:nvGrpSpPr>
      <p:grpSpPr>
        <a:xfrm>
          <a:off x="0" y="0"/>
          <a:ext cx="0" cy="0"/>
          <a:chOff x="0" y="0"/>
          <a:chExt cx="0" cy="0"/>
        </a:xfrm>
      </p:grpSpPr>
      <p:sp>
        <p:nvSpPr>
          <p:cNvPr id="74" name="Google Shape;74;p10"/>
          <p:cNvSpPr txBox="1"/>
          <p:nvPr>
            <p:ph idx="12" type="sldNum"/>
          </p:nvPr>
        </p:nvSpPr>
        <p:spPr>
          <a:xfrm>
            <a:off x="103328" y="4733944"/>
            <a:ext cx="3606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75" name="Google Shape;75;p10"/>
          <p:cNvSpPr txBox="1"/>
          <p:nvPr>
            <p:ph idx="1" type="subTitle"/>
          </p:nvPr>
        </p:nvSpPr>
        <p:spPr>
          <a:xfrm>
            <a:off x="826650" y="1809825"/>
            <a:ext cx="2208600" cy="579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b="1"/>
            </a:lvl1pPr>
            <a:lvl2pPr lvl="1" rtl="0" algn="ctr">
              <a:lnSpc>
                <a:spcPct val="100000"/>
              </a:lnSpc>
              <a:spcBef>
                <a:spcPts val="0"/>
              </a:spcBef>
              <a:spcAft>
                <a:spcPts val="0"/>
              </a:spcAft>
              <a:buNone/>
              <a:defRPr b="1"/>
            </a:lvl2pPr>
            <a:lvl3pPr lvl="2" rtl="0" algn="ctr">
              <a:lnSpc>
                <a:spcPct val="100000"/>
              </a:lnSpc>
              <a:spcBef>
                <a:spcPts val="0"/>
              </a:spcBef>
              <a:spcAft>
                <a:spcPts val="0"/>
              </a:spcAft>
              <a:buNone/>
              <a:defRPr b="1"/>
            </a:lvl3pPr>
            <a:lvl4pPr lvl="3" rtl="0" algn="ctr">
              <a:lnSpc>
                <a:spcPct val="100000"/>
              </a:lnSpc>
              <a:spcBef>
                <a:spcPts val="0"/>
              </a:spcBef>
              <a:spcAft>
                <a:spcPts val="0"/>
              </a:spcAft>
              <a:buNone/>
              <a:defRPr b="1"/>
            </a:lvl4pPr>
            <a:lvl5pPr lvl="4" rtl="0" algn="ctr">
              <a:lnSpc>
                <a:spcPct val="100000"/>
              </a:lnSpc>
              <a:spcBef>
                <a:spcPts val="0"/>
              </a:spcBef>
              <a:spcAft>
                <a:spcPts val="0"/>
              </a:spcAft>
              <a:buNone/>
              <a:defRPr b="1"/>
            </a:lvl5pPr>
            <a:lvl6pPr lvl="5" rtl="0" algn="ctr">
              <a:lnSpc>
                <a:spcPct val="100000"/>
              </a:lnSpc>
              <a:spcBef>
                <a:spcPts val="0"/>
              </a:spcBef>
              <a:spcAft>
                <a:spcPts val="0"/>
              </a:spcAft>
              <a:buNone/>
              <a:defRPr b="1"/>
            </a:lvl6pPr>
            <a:lvl7pPr lvl="6" rtl="0" algn="ctr">
              <a:lnSpc>
                <a:spcPct val="100000"/>
              </a:lnSpc>
              <a:spcBef>
                <a:spcPts val="0"/>
              </a:spcBef>
              <a:spcAft>
                <a:spcPts val="0"/>
              </a:spcAft>
              <a:buNone/>
              <a:defRPr b="1"/>
            </a:lvl7pPr>
            <a:lvl8pPr lvl="7" rtl="0" algn="ctr">
              <a:lnSpc>
                <a:spcPct val="100000"/>
              </a:lnSpc>
              <a:spcBef>
                <a:spcPts val="0"/>
              </a:spcBef>
              <a:spcAft>
                <a:spcPts val="0"/>
              </a:spcAft>
              <a:buNone/>
              <a:defRPr b="1"/>
            </a:lvl8pPr>
            <a:lvl9pPr lvl="8" rtl="0" algn="ctr">
              <a:lnSpc>
                <a:spcPct val="100000"/>
              </a:lnSpc>
              <a:spcBef>
                <a:spcPts val="0"/>
              </a:spcBef>
              <a:spcAft>
                <a:spcPts val="0"/>
              </a:spcAft>
              <a:buNone/>
              <a:defRPr b="1"/>
            </a:lvl9pPr>
          </a:lstStyle>
          <a:p/>
        </p:txBody>
      </p:sp>
      <p:sp>
        <p:nvSpPr>
          <p:cNvPr id="76" name="Google Shape;76;p10"/>
          <p:cNvSpPr txBox="1"/>
          <p:nvPr>
            <p:ph idx="2" type="body"/>
          </p:nvPr>
        </p:nvSpPr>
        <p:spPr>
          <a:xfrm>
            <a:off x="826650" y="2332275"/>
            <a:ext cx="2208600" cy="1217400"/>
          </a:xfrm>
          <a:prstGeom prst="rect">
            <a:avLst/>
          </a:prstGeom>
        </p:spPr>
        <p:txBody>
          <a:bodyPr anchorCtr="0" anchor="t" bIns="91425" lIns="91425" spcFirstLastPara="1" rIns="91425" wrap="square" tIns="91425">
            <a:noAutofit/>
          </a:bodyPr>
          <a:lstStyle>
            <a:lvl1pPr indent="-304800" lvl="0" marL="457200" rtl="0" algn="ctr">
              <a:spcBef>
                <a:spcPts val="600"/>
              </a:spcBef>
              <a:spcAft>
                <a:spcPts val="0"/>
              </a:spcAft>
              <a:buSzPts val="1200"/>
              <a:buChar char="●"/>
              <a:defRPr sz="1200"/>
            </a:lvl1pPr>
            <a:lvl2pPr indent="-304800" lvl="1" marL="914400" rtl="0" algn="ctr">
              <a:spcBef>
                <a:spcPts val="480"/>
              </a:spcBef>
              <a:spcAft>
                <a:spcPts val="0"/>
              </a:spcAft>
              <a:buSzPts val="1200"/>
              <a:buChar char="○"/>
              <a:defRPr sz="1200"/>
            </a:lvl2pPr>
            <a:lvl3pPr indent="-304800" lvl="2" marL="1371600" rtl="0" algn="ctr">
              <a:spcBef>
                <a:spcPts val="480"/>
              </a:spcBef>
              <a:spcAft>
                <a:spcPts val="0"/>
              </a:spcAft>
              <a:buSzPts val="1200"/>
              <a:buChar char="■"/>
              <a:defRPr sz="1200"/>
            </a:lvl3pPr>
            <a:lvl4pPr indent="-304800" lvl="3" marL="1828800" rtl="0" algn="ctr">
              <a:spcBef>
                <a:spcPts val="360"/>
              </a:spcBef>
              <a:spcAft>
                <a:spcPts val="0"/>
              </a:spcAft>
              <a:buSzPts val="1200"/>
              <a:buChar char="●"/>
              <a:defRPr sz="1200"/>
            </a:lvl4pPr>
            <a:lvl5pPr indent="-304800" lvl="4" marL="2286000" rtl="0" algn="ctr">
              <a:spcBef>
                <a:spcPts val="360"/>
              </a:spcBef>
              <a:spcAft>
                <a:spcPts val="0"/>
              </a:spcAft>
              <a:buSzPts val="1200"/>
              <a:buChar char="○"/>
              <a:defRPr sz="1200"/>
            </a:lvl5pPr>
            <a:lvl6pPr indent="-304800" lvl="5" marL="2743200" rtl="0" algn="ctr">
              <a:spcBef>
                <a:spcPts val="360"/>
              </a:spcBef>
              <a:spcAft>
                <a:spcPts val="0"/>
              </a:spcAft>
              <a:buSzPts val="1200"/>
              <a:buChar char="■"/>
              <a:defRPr sz="1200"/>
            </a:lvl6pPr>
            <a:lvl7pPr indent="-304800" lvl="6" marL="3200400" rtl="0" algn="ctr">
              <a:spcBef>
                <a:spcPts val="360"/>
              </a:spcBef>
              <a:spcAft>
                <a:spcPts val="0"/>
              </a:spcAft>
              <a:buSzPts val="1200"/>
              <a:buChar char="●"/>
              <a:defRPr sz="1200"/>
            </a:lvl7pPr>
            <a:lvl8pPr indent="-304800" lvl="7" marL="3657600" rtl="0" algn="ctr">
              <a:spcBef>
                <a:spcPts val="360"/>
              </a:spcBef>
              <a:spcAft>
                <a:spcPts val="0"/>
              </a:spcAft>
              <a:buSzPts val="1200"/>
              <a:buChar char="○"/>
              <a:defRPr sz="1200"/>
            </a:lvl8pPr>
            <a:lvl9pPr indent="-304800" lvl="8" marL="4114800" rtl="0" algn="ctr">
              <a:spcBef>
                <a:spcPts val="360"/>
              </a:spcBef>
              <a:spcAft>
                <a:spcPts val="0"/>
              </a:spcAft>
              <a:buSzPts val="1200"/>
              <a:buChar char="■"/>
              <a:defRPr sz="1200"/>
            </a:lvl9pPr>
          </a:lstStyle>
          <a:p/>
        </p:txBody>
      </p:sp>
      <p:sp>
        <p:nvSpPr>
          <p:cNvPr id="77" name="Google Shape;77;p10"/>
          <p:cNvSpPr txBox="1"/>
          <p:nvPr>
            <p:ph idx="3" type="subTitle"/>
          </p:nvPr>
        </p:nvSpPr>
        <p:spPr>
          <a:xfrm>
            <a:off x="3467638" y="1809825"/>
            <a:ext cx="2208600" cy="579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b="1"/>
            </a:lvl1pPr>
            <a:lvl2pPr lvl="1" rtl="0" algn="ctr">
              <a:lnSpc>
                <a:spcPct val="100000"/>
              </a:lnSpc>
              <a:spcBef>
                <a:spcPts val="0"/>
              </a:spcBef>
              <a:spcAft>
                <a:spcPts val="0"/>
              </a:spcAft>
              <a:buNone/>
              <a:defRPr b="1"/>
            </a:lvl2pPr>
            <a:lvl3pPr lvl="2" rtl="0" algn="ctr">
              <a:lnSpc>
                <a:spcPct val="100000"/>
              </a:lnSpc>
              <a:spcBef>
                <a:spcPts val="0"/>
              </a:spcBef>
              <a:spcAft>
                <a:spcPts val="0"/>
              </a:spcAft>
              <a:buNone/>
              <a:defRPr b="1"/>
            </a:lvl3pPr>
            <a:lvl4pPr lvl="3" rtl="0" algn="ctr">
              <a:lnSpc>
                <a:spcPct val="100000"/>
              </a:lnSpc>
              <a:spcBef>
                <a:spcPts val="0"/>
              </a:spcBef>
              <a:spcAft>
                <a:spcPts val="0"/>
              </a:spcAft>
              <a:buNone/>
              <a:defRPr b="1"/>
            </a:lvl4pPr>
            <a:lvl5pPr lvl="4" rtl="0" algn="ctr">
              <a:lnSpc>
                <a:spcPct val="100000"/>
              </a:lnSpc>
              <a:spcBef>
                <a:spcPts val="0"/>
              </a:spcBef>
              <a:spcAft>
                <a:spcPts val="0"/>
              </a:spcAft>
              <a:buNone/>
              <a:defRPr b="1"/>
            </a:lvl5pPr>
            <a:lvl6pPr lvl="5" rtl="0" algn="ctr">
              <a:lnSpc>
                <a:spcPct val="100000"/>
              </a:lnSpc>
              <a:spcBef>
                <a:spcPts val="0"/>
              </a:spcBef>
              <a:spcAft>
                <a:spcPts val="0"/>
              </a:spcAft>
              <a:buNone/>
              <a:defRPr b="1"/>
            </a:lvl6pPr>
            <a:lvl7pPr lvl="6" rtl="0" algn="ctr">
              <a:lnSpc>
                <a:spcPct val="100000"/>
              </a:lnSpc>
              <a:spcBef>
                <a:spcPts val="0"/>
              </a:spcBef>
              <a:spcAft>
                <a:spcPts val="0"/>
              </a:spcAft>
              <a:buNone/>
              <a:defRPr b="1"/>
            </a:lvl7pPr>
            <a:lvl8pPr lvl="7" rtl="0" algn="ctr">
              <a:lnSpc>
                <a:spcPct val="100000"/>
              </a:lnSpc>
              <a:spcBef>
                <a:spcPts val="0"/>
              </a:spcBef>
              <a:spcAft>
                <a:spcPts val="0"/>
              </a:spcAft>
              <a:buNone/>
              <a:defRPr b="1"/>
            </a:lvl8pPr>
            <a:lvl9pPr lvl="8" rtl="0" algn="ctr">
              <a:lnSpc>
                <a:spcPct val="100000"/>
              </a:lnSpc>
              <a:spcBef>
                <a:spcPts val="0"/>
              </a:spcBef>
              <a:spcAft>
                <a:spcPts val="0"/>
              </a:spcAft>
              <a:buNone/>
              <a:defRPr b="1"/>
            </a:lvl9pPr>
          </a:lstStyle>
          <a:p/>
        </p:txBody>
      </p:sp>
      <p:sp>
        <p:nvSpPr>
          <p:cNvPr id="78" name="Google Shape;78;p10"/>
          <p:cNvSpPr txBox="1"/>
          <p:nvPr>
            <p:ph idx="4" type="body"/>
          </p:nvPr>
        </p:nvSpPr>
        <p:spPr>
          <a:xfrm>
            <a:off x="3467638" y="2332275"/>
            <a:ext cx="2208600" cy="1217400"/>
          </a:xfrm>
          <a:prstGeom prst="rect">
            <a:avLst/>
          </a:prstGeom>
        </p:spPr>
        <p:txBody>
          <a:bodyPr anchorCtr="0" anchor="t" bIns="91425" lIns="91425" spcFirstLastPara="1" rIns="91425" wrap="square" tIns="91425">
            <a:noAutofit/>
          </a:bodyPr>
          <a:lstStyle>
            <a:lvl1pPr indent="-304800" lvl="0" marL="457200" rtl="0" algn="ctr">
              <a:spcBef>
                <a:spcPts val="600"/>
              </a:spcBef>
              <a:spcAft>
                <a:spcPts val="0"/>
              </a:spcAft>
              <a:buSzPts val="1200"/>
              <a:buChar char="●"/>
              <a:defRPr sz="1200"/>
            </a:lvl1pPr>
            <a:lvl2pPr indent="-304800" lvl="1" marL="914400" rtl="0" algn="ctr">
              <a:spcBef>
                <a:spcPts val="480"/>
              </a:spcBef>
              <a:spcAft>
                <a:spcPts val="0"/>
              </a:spcAft>
              <a:buSzPts val="1200"/>
              <a:buChar char="○"/>
              <a:defRPr sz="1200"/>
            </a:lvl2pPr>
            <a:lvl3pPr indent="-304800" lvl="2" marL="1371600" rtl="0" algn="ctr">
              <a:spcBef>
                <a:spcPts val="480"/>
              </a:spcBef>
              <a:spcAft>
                <a:spcPts val="0"/>
              </a:spcAft>
              <a:buSzPts val="1200"/>
              <a:buChar char="■"/>
              <a:defRPr sz="1200"/>
            </a:lvl3pPr>
            <a:lvl4pPr indent="-304800" lvl="3" marL="1828800" rtl="0" algn="ctr">
              <a:spcBef>
                <a:spcPts val="360"/>
              </a:spcBef>
              <a:spcAft>
                <a:spcPts val="0"/>
              </a:spcAft>
              <a:buSzPts val="1200"/>
              <a:buChar char="●"/>
              <a:defRPr sz="1200"/>
            </a:lvl4pPr>
            <a:lvl5pPr indent="-304800" lvl="4" marL="2286000" rtl="0" algn="ctr">
              <a:spcBef>
                <a:spcPts val="360"/>
              </a:spcBef>
              <a:spcAft>
                <a:spcPts val="0"/>
              </a:spcAft>
              <a:buSzPts val="1200"/>
              <a:buChar char="○"/>
              <a:defRPr sz="1200"/>
            </a:lvl5pPr>
            <a:lvl6pPr indent="-304800" lvl="5" marL="2743200" rtl="0" algn="ctr">
              <a:spcBef>
                <a:spcPts val="360"/>
              </a:spcBef>
              <a:spcAft>
                <a:spcPts val="0"/>
              </a:spcAft>
              <a:buSzPts val="1200"/>
              <a:buChar char="■"/>
              <a:defRPr sz="1200"/>
            </a:lvl6pPr>
            <a:lvl7pPr indent="-304800" lvl="6" marL="3200400" rtl="0" algn="ctr">
              <a:spcBef>
                <a:spcPts val="360"/>
              </a:spcBef>
              <a:spcAft>
                <a:spcPts val="0"/>
              </a:spcAft>
              <a:buSzPts val="1200"/>
              <a:buChar char="●"/>
              <a:defRPr sz="1200"/>
            </a:lvl7pPr>
            <a:lvl8pPr indent="-304800" lvl="7" marL="3657600" rtl="0" algn="ctr">
              <a:spcBef>
                <a:spcPts val="360"/>
              </a:spcBef>
              <a:spcAft>
                <a:spcPts val="0"/>
              </a:spcAft>
              <a:buSzPts val="1200"/>
              <a:buChar char="○"/>
              <a:defRPr sz="1200"/>
            </a:lvl8pPr>
            <a:lvl9pPr indent="-304800" lvl="8" marL="4114800" rtl="0" algn="ctr">
              <a:spcBef>
                <a:spcPts val="360"/>
              </a:spcBef>
              <a:spcAft>
                <a:spcPts val="0"/>
              </a:spcAft>
              <a:buSzPts val="1200"/>
              <a:buChar char="■"/>
              <a:defRPr sz="1200"/>
            </a:lvl9pPr>
          </a:lstStyle>
          <a:p/>
        </p:txBody>
      </p:sp>
      <p:sp>
        <p:nvSpPr>
          <p:cNvPr id="79" name="Google Shape;79;p10"/>
          <p:cNvSpPr txBox="1"/>
          <p:nvPr>
            <p:ph idx="5" type="subTitle"/>
          </p:nvPr>
        </p:nvSpPr>
        <p:spPr>
          <a:xfrm>
            <a:off x="6108738" y="1809825"/>
            <a:ext cx="2208600" cy="579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None/>
              <a:defRPr b="1"/>
            </a:lvl1pPr>
            <a:lvl2pPr lvl="1" rtl="0" algn="ctr">
              <a:lnSpc>
                <a:spcPct val="100000"/>
              </a:lnSpc>
              <a:spcBef>
                <a:spcPts val="0"/>
              </a:spcBef>
              <a:spcAft>
                <a:spcPts val="0"/>
              </a:spcAft>
              <a:buNone/>
              <a:defRPr b="1"/>
            </a:lvl2pPr>
            <a:lvl3pPr lvl="2" rtl="0" algn="ctr">
              <a:lnSpc>
                <a:spcPct val="100000"/>
              </a:lnSpc>
              <a:spcBef>
                <a:spcPts val="0"/>
              </a:spcBef>
              <a:spcAft>
                <a:spcPts val="0"/>
              </a:spcAft>
              <a:buNone/>
              <a:defRPr b="1"/>
            </a:lvl3pPr>
            <a:lvl4pPr lvl="3" rtl="0" algn="ctr">
              <a:lnSpc>
                <a:spcPct val="100000"/>
              </a:lnSpc>
              <a:spcBef>
                <a:spcPts val="0"/>
              </a:spcBef>
              <a:spcAft>
                <a:spcPts val="0"/>
              </a:spcAft>
              <a:buNone/>
              <a:defRPr b="1"/>
            </a:lvl4pPr>
            <a:lvl5pPr lvl="4" rtl="0" algn="ctr">
              <a:lnSpc>
                <a:spcPct val="100000"/>
              </a:lnSpc>
              <a:spcBef>
                <a:spcPts val="0"/>
              </a:spcBef>
              <a:spcAft>
                <a:spcPts val="0"/>
              </a:spcAft>
              <a:buNone/>
              <a:defRPr b="1"/>
            </a:lvl5pPr>
            <a:lvl6pPr lvl="5" rtl="0" algn="ctr">
              <a:lnSpc>
                <a:spcPct val="100000"/>
              </a:lnSpc>
              <a:spcBef>
                <a:spcPts val="0"/>
              </a:spcBef>
              <a:spcAft>
                <a:spcPts val="0"/>
              </a:spcAft>
              <a:buNone/>
              <a:defRPr b="1"/>
            </a:lvl6pPr>
            <a:lvl7pPr lvl="6" rtl="0" algn="ctr">
              <a:lnSpc>
                <a:spcPct val="100000"/>
              </a:lnSpc>
              <a:spcBef>
                <a:spcPts val="0"/>
              </a:spcBef>
              <a:spcAft>
                <a:spcPts val="0"/>
              </a:spcAft>
              <a:buNone/>
              <a:defRPr b="1"/>
            </a:lvl7pPr>
            <a:lvl8pPr lvl="7" rtl="0" algn="ctr">
              <a:lnSpc>
                <a:spcPct val="100000"/>
              </a:lnSpc>
              <a:spcBef>
                <a:spcPts val="0"/>
              </a:spcBef>
              <a:spcAft>
                <a:spcPts val="0"/>
              </a:spcAft>
              <a:buNone/>
              <a:defRPr b="1"/>
            </a:lvl8pPr>
            <a:lvl9pPr lvl="8" rtl="0" algn="ctr">
              <a:lnSpc>
                <a:spcPct val="100000"/>
              </a:lnSpc>
              <a:spcBef>
                <a:spcPts val="0"/>
              </a:spcBef>
              <a:spcAft>
                <a:spcPts val="0"/>
              </a:spcAft>
              <a:buNone/>
              <a:defRPr b="1"/>
            </a:lvl9pPr>
          </a:lstStyle>
          <a:p/>
        </p:txBody>
      </p:sp>
      <p:sp>
        <p:nvSpPr>
          <p:cNvPr id="80" name="Google Shape;80;p10"/>
          <p:cNvSpPr txBox="1"/>
          <p:nvPr>
            <p:ph idx="6" type="body"/>
          </p:nvPr>
        </p:nvSpPr>
        <p:spPr>
          <a:xfrm>
            <a:off x="6108738" y="2332275"/>
            <a:ext cx="2208600" cy="1217400"/>
          </a:xfrm>
          <a:prstGeom prst="rect">
            <a:avLst/>
          </a:prstGeom>
        </p:spPr>
        <p:txBody>
          <a:bodyPr anchorCtr="0" anchor="t" bIns="91425" lIns="91425" spcFirstLastPara="1" rIns="91425" wrap="square" tIns="91425">
            <a:noAutofit/>
          </a:bodyPr>
          <a:lstStyle>
            <a:lvl1pPr indent="-304800" lvl="0" marL="457200" rtl="0" algn="ctr">
              <a:spcBef>
                <a:spcPts val="600"/>
              </a:spcBef>
              <a:spcAft>
                <a:spcPts val="0"/>
              </a:spcAft>
              <a:buSzPts val="1200"/>
              <a:buChar char="●"/>
              <a:defRPr sz="1200"/>
            </a:lvl1pPr>
            <a:lvl2pPr indent="-304800" lvl="1" marL="914400" rtl="0" algn="ctr">
              <a:spcBef>
                <a:spcPts val="480"/>
              </a:spcBef>
              <a:spcAft>
                <a:spcPts val="0"/>
              </a:spcAft>
              <a:buSzPts val="1200"/>
              <a:buChar char="○"/>
              <a:defRPr sz="1200"/>
            </a:lvl2pPr>
            <a:lvl3pPr indent="-304800" lvl="2" marL="1371600" rtl="0" algn="ctr">
              <a:spcBef>
                <a:spcPts val="480"/>
              </a:spcBef>
              <a:spcAft>
                <a:spcPts val="0"/>
              </a:spcAft>
              <a:buSzPts val="1200"/>
              <a:buChar char="■"/>
              <a:defRPr sz="1200"/>
            </a:lvl3pPr>
            <a:lvl4pPr indent="-304800" lvl="3" marL="1828800" rtl="0" algn="ctr">
              <a:spcBef>
                <a:spcPts val="360"/>
              </a:spcBef>
              <a:spcAft>
                <a:spcPts val="0"/>
              </a:spcAft>
              <a:buSzPts val="1200"/>
              <a:buChar char="●"/>
              <a:defRPr sz="1200"/>
            </a:lvl4pPr>
            <a:lvl5pPr indent="-304800" lvl="4" marL="2286000" rtl="0" algn="ctr">
              <a:spcBef>
                <a:spcPts val="360"/>
              </a:spcBef>
              <a:spcAft>
                <a:spcPts val="0"/>
              </a:spcAft>
              <a:buSzPts val="1200"/>
              <a:buChar char="○"/>
              <a:defRPr sz="1200"/>
            </a:lvl5pPr>
            <a:lvl6pPr indent="-304800" lvl="5" marL="2743200" rtl="0" algn="ctr">
              <a:spcBef>
                <a:spcPts val="360"/>
              </a:spcBef>
              <a:spcAft>
                <a:spcPts val="0"/>
              </a:spcAft>
              <a:buSzPts val="1200"/>
              <a:buChar char="■"/>
              <a:defRPr sz="1200"/>
            </a:lvl6pPr>
            <a:lvl7pPr indent="-304800" lvl="6" marL="3200400" rtl="0" algn="ctr">
              <a:spcBef>
                <a:spcPts val="360"/>
              </a:spcBef>
              <a:spcAft>
                <a:spcPts val="0"/>
              </a:spcAft>
              <a:buSzPts val="1200"/>
              <a:buChar char="●"/>
              <a:defRPr sz="1200"/>
            </a:lvl7pPr>
            <a:lvl8pPr indent="-304800" lvl="7" marL="3657600" rtl="0" algn="ctr">
              <a:spcBef>
                <a:spcPts val="360"/>
              </a:spcBef>
              <a:spcAft>
                <a:spcPts val="0"/>
              </a:spcAft>
              <a:buSzPts val="1200"/>
              <a:buChar char="○"/>
              <a:defRPr sz="1200"/>
            </a:lvl8pPr>
            <a:lvl9pPr indent="-304800" lvl="8" marL="4114800" rtl="0" algn="ctr">
              <a:spcBef>
                <a:spcPts val="360"/>
              </a:spcBef>
              <a:spcAft>
                <a:spcPts val="0"/>
              </a:spcAft>
              <a:buSzPts val="1200"/>
              <a:buChar char="■"/>
              <a:defRPr sz="1200"/>
            </a:lvl9pPr>
          </a:lstStyle>
          <a:p/>
        </p:txBody>
      </p:sp>
      <p:sp>
        <p:nvSpPr>
          <p:cNvPr id="81" name="Google Shape;81;p10"/>
          <p:cNvSpPr txBox="1"/>
          <p:nvPr>
            <p:ph type="title"/>
          </p:nvPr>
        </p:nvSpPr>
        <p:spPr>
          <a:xfrm>
            <a:off x="826650" y="0"/>
            <a:ext cx="74907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Font typeface="Proxima Nova"/>
              <a:buNone/>
              <a:defRPr b="0">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b="0">
                <a:solidFill>
                  <a:schemeClr val="dk1"/>
                </a:solidFill>
                <a:latin typeface="Proxima Nova"/>
                <a:ea typeface="Proxima Nova"/>
                <a:cs typeface="Proxima Nova"/>
                <a:sym typeface="Proxima Nova"/>
              </a:defRPr>
            </a:lvl9pPr>
          </a:lstStyle>
          <a:p/>
        </p:txBody>
      </p:sp>
      <p:sp>
        <p:nvSpPr>
          <p:cNvPr id="82" name="Google Shape;82;p10"/>
          <p:cNvSpPr txBox="1"/>
          <p:nvPr>
            <p:ph idx="7" type="subTitle"/>
          </p:nvPr>
        </p:nvSpPr>
        <p:spPr>
          <a:xfrm>
            <a:off x="826650" y="929775"/>
            <a:ext cx="7490700" cy="32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a:latin typeface="Proxima Nova"/>
                <a:ea typeface="Proxima Nova"/>
                <a:cs typeface="Proxima Nova"/>
                <a:sym typeface="Proxima Nova"/>
              </a:defRPr>
            </a:lvl1pPr>
            <a:lvl2pPr lvl="1" rtl="0">
              <a:lnSpc>
                <a:spcPct val="100000"/>
              </a:lnSpc>
              <a:spcBef>
                <a:spcPts val="0"/>
              </a:spcBef>
              <a:spcAft>
                <a:spcPts val="0"/>
              </a:spcAft>
              <a:buNone/>
              <a:defRPr>
                <a:latin typeface="Proxima Nova"/>
                <a:ea typeface="Proxima Nova"/>
                <a:cs typeface="Proxima Nova"/>
                <a:sym typeface="Proxima Nova"/>
              </a:defRPr>
            </a:lvl2pPr>
            <a:lvl3pPr lvl="2" rtl="0">
              <a:lnSpc>
                <a:spcPct val="100000"/>
              </a:lnSpc>
              <a:spcBef>
                <a:spcPts val="0"/>
              </a:spcBef>
              <a:spcAft>
                <a:spcPts val="0"/>
              </a:spcAft>
              <a:buNone/>
              <a:defRPr>
                <a:latin typeface="Proxima Nova"/>
                <a:ea typeface="Proxima Nova"/>
                <a:cs typeface="Proxima Nova"/>
                <a:sym typeface="Proxima Nova"/>
              </a:defRPr>
            </a:lvl3pPr>
            <a:lvl4pPr lvl="3" rtl="0">
              <a:lnSpc>
                <a:spcPct val="100000"/>
              </a:lnSpc>
              <a:spcBef>
                <a:spcPts val="0"/>
              </a:spcBef>
              <a:spcAft>
                <a:spcPts val="0"/>
              </a:spcAft>
              <a:buNone/>
              <a:defRPr>
                <a:latin typeface="Proxima Nova"/>
                <a:ea typeface="Proxima Nova"/>
                <a:cs typeface="Proxima Nova"/>
                <a:sym typeface="Proxima Nova"/>
              </a:defRPr>
            </a:lvl4pPr>
            <a:lvl5pPr lvl="4" rtl="0">
              <a:lnSpc>
                <a:spcPct val="100000"/>
              </a:lnSpc>
              <a:spcBef>
                <a:spcPts val="0"/>
              </a:spcBef>
              <a:spcAft>
                <a:spcPts val="0"/>
              </a:spcAft>
              <a:buNone/>
              <a:defRPr>
                <a:latin typeface="Proxima Nova"/>
                <a:ea typeface="Proxima Nova"/>
                <a:cs typeface="Proxima Nova"/>
                <a:sym typeface="Proxima Nova"/>
              </a:defRPr>
            </a:lvl5pPr>
            <a:lvl6pPr lvl="5" rtl="0">
              <a:lnSpc>
                <a:spcPct val="100000"/>
              </a:lnSpc>
              <a:spcBef>
                <a:spcPts val="0"/>
              </a:spcBef>
              <a:spcAft>
                <a:spcPts val="0"/>
              </a:spcAft>
              <a:buNone/>
              <a:defRPr>
                <a:latin typeface="Proxima Nova"/>
                <a:ea typeface="Proxima Nova"/>
                <a:cs typeface="Proxima Nova"/>
                <a:sym typeface="Proxima Nova"/>
              </a:defRPr>
            </a:lvl6pPr>
            <a:lvl7pPr lvl="6" rtl="0">
              <a:lnSpc>
                <a:spcPct val="100000"/>
              </a:lnSpc>
              <a:spcBef>
                <a:spcPts val="0"/>
              </a:spcBef>
              <a:spcAft>
                <a:spcPts val="0"/>
              </a:spcAft>
              <a:buNone/>
              <a:defRPr>
                <a:latin typeface="Proxima Nova"/>
                <a:ea typeface="Proxima Nova"/>
                <a:cs typeface="Proxima Nova"/>
                <a:sym typeface="Proxima Nova"/>
              </a:defRPr>
            </a:lvl7pPr>
            <a:lvl8pPr lvl="7" rtl="0">
              <a:lnSpc>
                <a:spcPct val="100000"/>
              </a:lnSpc>
              <a:spcBef>
                <a:spcPts val="0"/>
              </a:spcBef>
              <a:spcAft>
                <a:spcPts val="0"/>
              </a:spcAft>
              <a:buNone/>
              <a:defRPr>
                <a:latin typeface="Proxima Nova"/>
                <a:ea typeface="Proxima Nova"/>
                <a:cs typeface="Proxima Nova"/>
                <a:sym typeface="Proxima Nova"/>
              </a:defRPr>
            </a:lvl8pPr>
            <a:lvl9pPr lvl="8" rtl="0">
              <a:lnSpc>
                <a:spcPct val="100000"/>
              </a:lnSpc>
              <a:spcBef>
                <a:spcPts val="0"/>
              </a:spcBef>
              <a:spcAft>
                <a:spcPts val="0"/>
              </a:spcAft>
              <a:buNone/>
              <a:defRPr>
                <a:latin typeface="Proxima Nova"/>
                <a:ea typeface="Proxima Nova"/>
                <a:cs typeface="Proxima Nova"/>
                <a:sym typeface="Proxima Nova"/>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8.xml"/><Relationship Id="rId11" Type="http://schemas.openxmlformats.org/officeDocument/2006/relationships/slideLayout" Target="../slideLayouts/slideLayout9.xml"/><Relationship Id="rId10" Type="http://schemas.openxmlformats.org/officeDocument/2006/relationships/slideLayout" Target="../slideLayouts/slideLayout8.xml"/><Relationship Id="rId21" Type="http://schemas.openxmlformats.org/officeDocument/2006/relationships/theme" Target="../theme/theme1.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slideLayout" Target="../slideLayouts/slideLayout13.xml"/><Relationship Id="rId14" Type="http://schemas.openxmlformats.org/officeDocument/2006/relationships/slideLayout" Target="../slideLayouts/slideLayout12.xml"/><Relationship Id="rId17" Type="http://schemas.openxmlformats.org/officeDocument/2006/relationships/slideLayout" Target="../slideLayouts/slideLayout15.xml"/><Relationship Id="rId16" Type="http://schemas.openxmlformats.org/officeDocument/2006/relationships/slideLayout" Target="../slideLayouts/slideLayout14.xml"/><Relationship Id="rId5" Type="http://schemas.openxmlformats.org/officeDocument/2006/relationships/slideLayout" Target="../slideLayouts/slideLayout3.xml"/><Relationship Id="rId19" Type="http://schemas.openxmlformats.org/officeDocument/2006/relationships/slideLayout" Target="../slideLayouts/slideLayout17.xml"/><Relationship Id="rId6" Type="http://schemas.openxmlformats.org/officeDocument/2006/relationships/slideLayout" Target="../slideLayouts/slideLayout4.xml"/><Relationship Id="rId18" Type="http://schemas.openxmlformats.org/officeDocument/2006/relationships/slideLayout" Target="../slideLayouts/slideLayout16.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7.xml"/><Relationship Id="rId10" Type="http://schemas.openxmlformats.org/officeDocument/2006/relationships/slideLayout" Target="../slideLayouts/slideLayout26.xml"/><Relationship Id="rId13" Type="http://schemas.openxmlformats.org/officeDocument/2006/relationships/theme" Target="../theme/theme4.xml"/><Relationship Id="rId12" Type="http://schemas.openxmlformats.org/officeDocument/2006/relationships/slideLayout" Target="../slideLayouts/slideLayout28.xml"/><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19.xml"/><Relationship Id="rId4" Type="http://schemas.openxmlformats.org/officeDocument/2006/relationships/slideLayout" Target="../slideLayouts/slideLayout20.xml"/><Relationship Id="rId9" Type="http://schemas.openxmlformats.org/officeDocument/2006/relationships/slideLayout" Target="../slideLayouts/slideLayout25.xml"/><Relationship Id="rId5" Type="http://schemas.openxmlformats.org/officeDocument/2006/relationships/slideLayout" Target="../slideLayouts/slideLayout21.xml"/><Relationship Id="rId6" Type="http://schemas.openxmlformats.org/officeDocument/2006/relationships/slideLayout" Target="../slideLayouts/slideLayout22.xml"/><Relationship Id="rId7" Type="http://schemas.openxmlformats.org/officeDocument/2006/relationships/slideLayout" Target="../slideLayouts/slideLayout23.xml"/><Relationship Id="rId8"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29.xml"/><Relationship Id="rId3" Type="http://schemas.openxmlformats.org/officeDocument/2006/relationships/slideLayout" Target="../slideLayouts/slideLayout30.xml"/><Relationship Id="rId4" Type="http://schemas.openxmlformats.org/officeDocument/2006/relationships/theme" Target="../theme/theme5.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41.xml"/><Relationship Id="rId10" Type="http://schemas.openxmlformats.org/officeDocument/2006/relationships/slideLayout" Target="../slideLayouts/slideLayout40.xml"/><Relationship Id="rId12" Type="http://schemas.openxmlformats.org/officeDocument/2006/relationships/theme" Target="../theme/theme2.xml"/><Relationship Id="rId1" Type="http://schemas.openxmlformats.org/officeDocument/2006/relationships/slideLayout" Target="../slideLayouts/slideLayout31.xml"/><Relationship Id="rId2" Type="http://schemas.openxmlformats.org/officeDocument/2006/relationships/slideLayout" Target="../slideLayouts/slideLayout32.xml"/><Relationship Id="rId3" Type="http://schemas.openxmlformats.org/officeDocument/2006/relationships/slideLayout" Target="../slideLayouts/slideLayout33.xml"/><Relationship Id="rId4" Type="http://schemas.openxmlformats.org/officeDocument/2006/relationships/slideLayout" Target="../slideLayouts/slideLayout34.xml"/><Relationship Id="rId9" Type="http://schemas.openxmlformats.org/officeDocument/2006/relationships/slideLayout" Target="../slideLayouts/slideLayout39.xml"/><Relationship Id="rId5" Type="http://schemas.openxmlformats.org/officeDocument/2006/relationships/slideLayout" Target="../slideLayouts/slideLayout35.xml"/><Relationship Id="rId6" Type="http://schemas.openxmlformats.org/officeDocument/2006/relationships/slideLayout" Target="../slideLayouts/slideLayout36.xml"/><Relationship Id="rId7" Type="http://schemas.openxmlformats.org/officeDocument/2006/relationships/slideLayout" Target="../slideLayouts/slideLayout37.xml"/><Relationship Id="rId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826650" y="1360219"/>
            <a:ext cx="7490700" cy="30621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6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1pPr>
            <a:lvl2pPr indent="-317500" lvl="1" marL="914400" rtl="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2pPr>
            <a:lvl3pPr indent="-317500" lvl="2" marL="1371600" rtl="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3pPr>
            <a:lvl4pPr indent="-317500" lvl="3" marL="1828800" rtl="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4pPr>
            <a:lvl5pPr indent="-317500" lvl="4" marL="2286000" rtl="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5pPr>
            <a:lvl6pPr indent="-317500" lvl="5" marL="2743200" rtl="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6pPr>
            <a:lvl7pPr indent="-317500" lvl="6" marL="3200400" rtl="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7pPr>
            <a:lvl8pPr indent="-317500" lvl="7" marL="3657600" rtl="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8pPr>
            <a:lvl9pPr indent="-317500" lvl="8" marL="4114800" rtl="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9pPr>
          </a:lstStyle>
          <a:p/>
        </p:txBody>
      </p:sp>
      <p:sp>
        <p:nvSpPr>
          <p:cNvPr id="7" name="Google Shape;7;p1"/>
          <p:cNvSpPr txBox="1"/>
          <p:nvPr/>
        </p:nvSpPr>
        <p:spPr>
          <a:xfrm>
            <a:off x="413050" y="4733944"/>
            <a:ext cx="76593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800">
                <a:solidFill>
                  <a:schemeClr val="dk2"/>
                </a:solidFill>
                <a:latin typeface="Proxima Nova"/>
                <a:ea typeface="Proxima Nova"/>
                <a:cs typeface="Proxima Nova"/>
                <a:sym typeface="Proxima Nova"/>
              </a:rPr>
              <a:t>OPENSHIFT</a:t>
            </a:r>
            <a:endParaRPr sz="800">
              <a:solidFill>
                <a:schemeClr val="dk2"/>
              </a:solidFill>
              <a:latin typeface="Proxima Nova"/>
              <a:ea typeface="Proxima Nova"/>
              <a:cs typeface="Proxima Nova"/>
              <a:sym typeface="Proxima Nova"/>
            </a:endParaRPr>
          </a:p>
        </p:txBody>
      </p:sp>
      <p:pic>
        <p:nvPicPr>
          <p:cNvPr descr="logo_interior_black.png" id="8" name="Google Shape;8;p1"/>
          <p:cNvPicPr preferRelativeResize="0"/>
          <p:nvPr/>
        </p:nvPicPr>
        <p:blipFill rotWithShape="1">
          <a:blip r:embed="rId2">
            <a:alphaModFix/>
          </a:blip>
          <a:srcRect b="386" l="0" r="0" t="396"/>
          <a:stretch/>
        </p:blipFill>
        <p:spPr>
          <a:xfrm>
            <a:off x="8327450" y="4819525"/>
            <a:ext cx="654674" cy="209000"/>
          </a:xfrm>
          <a:prstGeom prst="rect">
            <a:avLst/>
          </a:prstGeom>
          <a:noFill/>
          <a:ln>
            <a:noFill/>
          </a:ln>
        </p:spPr>
      </p:pic>
      <p:sp>
        <p:nvSpPr>
          <p:cNvPr id="9" name="Google Shape;9;p1"/>
          <p:cNvSpPr txBox="1"/>
          <p:nvPr>
            <p:ph type="title"/>
          </p:nvPr>
        </p:nvSpPr>
        <p:spPr>
          <a:xfrm>
            <a:off x="826650" y="0"/>
            <a:ext cx="7490700" cy="10632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10" name="Google Shape;10;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Proxima Nova"/>
                <a:ea typeface="Proxima Nova"/>
                <a:cs typeface="Proxima Nova"/>
                <a:sym typeface="Proxima Nova"/>
              </a:defRPr>
            </a:lvl1pPr>
            <a:lvl2pPr lvl="1" algn="r">
              <a:buNone/>
              <a:defRPr sz="1300">
                <a:solidFill>
                  <a:schemeClr val="dk1"/>
                </a:solidFill>
                <a:latin typeface="Proxima Nova"/>
                <a:ea typeface="Proxima Nova"/>
                <a:cs typeface="Proxima Nova"/>
                <a:sym typeface="Proxima Nova"/>
              </a:defRPr>
            </a:lvl2pPr>
            <a:lvl3pPr lvl="2" algn="r">
              <a:buNone/>
              <a:defRPr sz="1300">
                <a:solidFill>
                  <a:schemeClr val="dk1"/>
                </a:solidFill>
                <a:latin typeface="Proxima Nova"/>
                <a:ea typeface="Proxima Nova"/>
                <a:cs typeface="Proxima Nova"/>
                <a:sym typeface="Proxima Nova"/>
              </a:defRPr>
            </a:lvl3pPr>
            <a:lvl4pPr lvl="3" algn="r">
              <a:buNone/>
              <a:defRPr sz="1300">
                <a:solidFill>
                  <a:schemeClr val="dk1"/>
                </a:solidFill>
                <a:latin typeface="Proxima Nova"/>
                <a:ea typeface="Proxima Nova"/>
                <a:cs typeface="Proxima Nova"/>
                <a:sym typeface="Proxima Nova"/>
              </a:defRPr>
            </a:lvl4pPr>
            <a:lvl5pPr lvl="4" algn="r">
              <a:buNone/>
              <a:defRPr sz="1300">
                <a:solidFill>
                  <a:schemeClr val="dk1"/>
                </a:solidFill>
                <a:latin typeface="Proxima Nova"/>
                <a:ea typeface="Proxima Nova"/>
                <a:cs typeface="Proxima Nova"/>
                <a:sym typeface="Proxima Nova"/>
              </a:defRPr>
            </a:lvl5pPr>
            <a:lvl6pPr lvl="5" algn="r">
              <a:buNone/>
              <a:defRPr sz="1300">
                <a:solidFill>
                  <a:schemeClr val="dk1"/>
                </a:solidFill>
                <a:latin typeface="Proxima Nova"/>
                <a:ea typeface="Proxima Nova"/>
                <a:cs typeface="Proxima Nova"/>
                <a:sym typeface="Proxima Nova"/>
              </a:defRPr>
            </a:lvl6pPr>
            <a:lvl7pPr lvl="6" algn="r">
              <a:buNone/>
              <a:defRPr sz="1300">
                <a:solidFill>
                  <a:schemeClr val="dk1"/>
                </a:solidFill>
                <a:latin typeface="Proxima Nova"/>
                <a:ea typeface="Proxima Nova"/>
                <a:cs typeface="Proxima Nova"/>
                <a:sym typeface="Proxima Nova"/>
              </a:defRPr>
            </a:lvl7pPr>
            <a:lvl8pPr lvl="7" algn="r">
              <a:buNone/>
              <a:defRPr sz="1300">
                <a:solidFill>
                  <a:schemeClr val="dk1"/>
                </a:solidFill>
                <a:latin typeface="Proxima Nova"/>
                <a:ea typeface="Proxima Nova"/>
                <a:cs typeface="Proxima Nova"/>
                <a:sym typeface="Proxima Nova"/>
              </a:defRPr>
            </a:lvl8pPr>
            <a:lvl9pPr lvl="8" algn="r">
              <a:buNone/>
              <a:defRPr sz="13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 id="2147483664" r:id="rId19"/>
    <p:sldLayoutId id="2147483665" r:id="rId2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blipFill>
          <a:blip r:embed="rId1">
            <a:alphaModFix/>
          </a:blip>
          <a:stretch>
            <a:fillRect/>
          </a:stretch>
        </a:blipFill>
      </p:bgPr>
    </p:bg>
    <p:spTree>
      <p:nvGrpSpPr>
        <p:cNvPr id="128" name="Shape 128"/>
        <p:cNvGrpSpPr/>
        <p:nvPr/>
      </p:nvGrpSpPr>
      <p:grpSpPr>
        <a:xfrm>
          <a:off x="0" y="0"/>
          <a:ext cx="0" cy="0"/>
          <a:chOff x="0" y="0"/>
          <a:chExt cx="0" cy="0"/>
        </a:xfrm>
      </p:grpSpPr>
      <p:sp>
        <p:nvSpPr>
          <p:cNvPr id="129" name="Google Shape;129;p20"/>
          <p:cNvSpPr txBox="1"/>
          <p:nvPr>
            <p:ph idx="1" type="body"/>
          </p:nvPr>
        </p:nvSpPr>
        <p:spPr>
          <a:xfrm>
            <a:off x="826650" y="929101"/>
            <a:ext cx="7490700" cy="3569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60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1pPr>
            <a:lvl2pPr indent="-317500" lvl="1" marL="914400" rtl="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2pPr>
            <a:lvl3pPr indent="-317500" lvl="2" marL="1371600" rtl="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3pPr>
            <a:lvl4pPr indent="-317500" lvl="3" marL="1828800" rtl="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4pPr>
            <a:lvl5pPr indent="-317500" lvl="4" marL="2286000" rtl="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5pPr>
            <a:lvl6pPr indent="-317500" lvl="5" marL="2743200" rtl="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6pPr>
            <a:lvl7pPr indent="-317500" lvl="6" marL="3200400" rtl="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7pPr>
            <a:lvl8pPr indent="-317500" lvl="7" marL="3657600" rtl="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8pPr>
            <a:lvl9pPr indent="-317500" lvl="8" marL="4114800" rtl="0">
              <a:lnSpc>
                <a:spcPct val="115000"/>
              </a:lnSpc>
              <a:spcBef>
                <a:spcPts val="0"/>
              </a:spcBef>
              <a:spcAft>
                <a:spcPts val="0"/>
              </a:spcAft>
              <a:buClr>
                <a:schemeClr val="dk1"/>
              </a:buClr>
              <a:buSzPts val="1400"/>
              <a:buFont typeface="Proxima Nova"/>
              <a:buChar char="■"/>
              <a:defRPr>
                <a:solidFill>
                  <a:schemeClr val="dk1"/>
                </a:solidFill>
                <a:latin typeface="Proxima Nova"/>
                <a:ea typeface="Proxima Nova"/>
                <a:cs typeface="Proxima Nova"/>
                <a:sym typeface="Proxima Nova"/>
              </a:defRPr>
            </a:lvl9pPr>
          </a:lstStyle>
          <a:p/>
        </p:txBody>
      </p:sp>
      <p:pic>
        <p:nvPicPr>
          <p:cNvPr descr="logo_interior_black.png" id="130" name="Google Shape;130;p20"/>
          <p:cNvPicPr preferRelativeResize="0"/>
          <p:nvPr/>
        </p:nvPicPr>
        <p:blipFill rotWithShape="1">
          <a:blip r:embed="rId2">
            <a:alphaModFix/>
          </a:blip>
          <a:srcRect b="386" l="0" r="0" t="396"/>
          <a:stretch/>
        </p:blipFill>
        <p:spPr>
          <a:xfrm>
            <a:off x="8327450" y="4819525"/>
            <a:ext cx="654674" cy="209000"/>
          </a:xfrm>
          <a:prstGeom prst="rect">
            <a:avLst/>
          </a:prstGeom>
          <a:noFill/>
          <a:ln>
            <a:noFill/>
          </a:ln>
        </p:spPr>
      </p:pic>
      <p:sp>
        <p:nvSpPr>
          <p:cNvPr id="131" name="Google Shape;131;p20"/>
          <p:cNvSpPr txBox="1"/>
          <p:nvPr>
            <p:ph type="title"/>
          </p:nvPr>
        </p:nvSpPr>
        <p:spPr>
          <a:xfrm>
            <a:off x="826650" y="76200"/>
            <a:ext cx="7490700" cy="776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434343"/>
              </a:buClr>
              <a:buSzPts val="2800"/>
              <a:buFont typeface="Proxima Nova"/>
              <a:buNone/>
              <a:defRPr b="1" sz="2800">
                <a:solidFill>
                  <a:srgbClr val="434343"/>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132" name="Google Shape;132;p20"/>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Proxima Nova"/>
                <a:ea typeface="Proxima Nova"/>
                <a:cs typeface="Proxima Nova"/>
                <a:sym typeface="Proxima Nova"/>
              </a:defRPr>
            </a:lvl1pPr>
            <a:lvl2pPr lvl="1" algn="r">
              <a:buNone/>
              <a:defRPr sz="1300">
                <a:solidFill>
                  <a:schemeClr val="dk1"/>
                </a:solidFill>
                <a:latin typeface="Proxima Nova"/>
                <a:ea typeface="Proxima Nova"/>
                <a:cs typeface="Proxima Nova"/>
                <a:sym typeface="Proxima Nova"/>
              </a:defRPr>
            </a:lvl2pPr>
            <a:lvl3pPr lvl="2" algn="r">
              <a:buNone/>
              <a:defRPr sz="1300">
                <a:solidFill>
                  <a:schemeClr val="dk1"/>
                </a:solidFill>
                <a:latin typeface="Proxima Nova"/>
                <a:ea typeface="Proxima Nova"/>
                <a:cs typeface="Proxima Nova"/>
                <a:sym typeface="Proxima Nova"/>
              </a:defRPr>
            </a:lvl3pPr>
            <a:lvl4pPr lvl="3" algn="r">
              <a:buNone/>
              <a:defRPr sz="1300">
                <a:solidFill>
                  <a:schemeClr val="dk1"/>
                </a:solidFill>
                <a:latin typeface="Proxima Nova"/>
                <a:ea typeface="Proxima Nova"/>
                <a:cs typeface="Proxima Nova"/>
                <a:sym typeface="Proxima Nova"/>
              </a:defRPr>
            </a:lvl4pPr>
            <a:lvl5pPr lvl="4" algn="r">
              <a:buNone/>
              <a:defRPr sz="1300">
                <a:solidFill>
                  <a:schemeClr val="dk1"/>
                </a:solidFill>
                <a:latin typeface="Proxima Nova"/>
                <a:ea typeface="Proxima Nova"/>
                <a:cs typeface="Proxima Nova"/>
                <a:sym typeface="Proxima Nova"/>
              </a:defRPr>
            </a:lvl5pPr>
            <a:lvl6pPr lvl="5" algn="r">
              <a:buNone/>
              <a:defRPr sz="1300">
                <a:solidFill>
                  <a:schemeClr val="dk1"/>
                </a:solidFill>
                <a:latin typeface="Proxima Nova"/>
                <a:ea typeface="Proxima Nova"/>
                <a:cs typeface="Proxima Nova"/>
                <a:sym typeface="Proxima Nova"/>
              </a:defRPr>
            </a:lvl6pPr>
            <a:lvl7pPr lvl="6" algn="r">
              <a:buNone/>
              <a:defRPr sz="1300">
                <a:solidFill>
                  <a:schemeClr val="dk1"/>
                </a:solidFill>
                <a:latin typeface="Proxima Nova"/>
                <a:ea typeface="Proxima Nova"/>
                <a:cs typeface="Proxima Nova"/>
                <a:sym typeface="Proxima Nova"/>
              </a:defRPr>
            </a:lvl7pPr>
            <a:lvl8pPr lvl="7" algn="r">
              <a:buNone/>
              <a:defRPr sz="1300">
                <a:solidFill>
                  <a:schemeClr val="dk1"/>
                </a:solidFill>
                <a:latin typeface="Proxima Nova"/>
                <a:ea typeface="Proxima Nova"/>
                <a:cs typeface="Proxima Nova"/>
                <a:sym typeface="Proxima Nova"/>
              </a:defRPr>
            </a:lvl8pPr>
            <a:lvl9pPr lvl="8" algn="r">
              <a:buNone/>
              <a:defRPr sz="13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1">
            <a:alphaModFix/>
          </a:blip>
          <a:stretch>
            <a:fillRect b="0" l="0" r="0" t="0"/>
          </a:stretch>
        </a:blipFill>
      </p:bgPr>
    </p:bg>
    <p:spTree>
      <p:nvGrpSpPr>
        <p:cNvPr id="193" name="Shape 193"/>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76" r:id="rId2"/>
    <p:sldLayoutId id="2147483677" r:id="rId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99" name="Shape 199"/>
        <p:cNvGrpSpPr/>
        <p:nvPr/>
      </p:nvGrpSpPr>
      <p:grpSpPr>
        <a:xfrm>
          <a:off x="0" y="0"/>
          <a:ext cx="0" cy="0"/>
          <a:chOff x="0" y="0"/>
          <a:chExt cx="0" cy="0"/>
        </a:xfrm>
      </p:grpSpPr>
      <p:sp>
        <p:nvSpPr>
          <p:cNvPr id="200" name="Google Shape;200;p34"/>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tx1"/>
                </a:solidFill>
              </a:defRPr>
            </a:lvl1pPr>
            <a:lvl2pPr lvl="1" algn="r">
              <a:buNone/>
              <a:defRPr sz="1300">
                <a:solidFill>
                  <a:schemeClr val="tx1"/>
                </a:solidFill>
              </a:defRPr>
            </a:lvl2pPr>
            <a:lvl3pPr lvl="2" algn="r">
              <a:buNone/>
              <a:defRPr sz="1300">
                <a:solidFill>
                  <a:schemeClr val="tx1"/>
                </a:solidFill>
              </a:defRPr>
            </a:lvl3pPr>
            <a:lvl4pPr lvl="3" algn="r">
              <a:buNone/>
              <a:defRPr sz="1300">
                <a:solidFill>
                  <a:schemeClr val="tx1"/>
                </a:solidFill>
              </a:defRPr>
            </a:lvl4pPr>
            <a:lvl5pPr lvl="4" algn="r">
              <a:buNone/>
              <a:defRPr sz="1300">
                <a:solidFill>
                  <a:schemeClr val="tx1"/>
                </a:solidFill>
              </a:defRPr>
            </a:lvl5pPr>
            <a:lvl6pPr lvl="5" algn="r">
              <a:buNone/>
              <a:defRPr sz="1300">
                <a:solidFill>
                  <a:schemeClr val="tx1"/>
                </a:solidFill>
              </a:defRPr>
            </a:lvl6pPr>
            <a:lvl7pPr lvl="6" algn="r">
              <a:buNone/>
              <a:defRPr sz="1300">
                <a:solidFill>
                  <a:schemeClr val="tx1"/>
                </a:solidFill>
              </a:defRPr>
            </a:lvl7pPr>
            <a:lvl8pPr lvl="7" algn="r">
              <a:buNone/>
              <a:defRPr sz="1300">
                <a:solidFill>
                  <a:schemeClr val="tx1"/>
                </a:solidFill>
              </a:defRPr>
            </a:lvl8pPr>
            <a:lvl9pPr lvl="8" algn="r">
              <a:buNone/>
              <a:defRPr sz="1300">
                <a:solidFill>
                  <a:schemeClr val="tx1"/>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 Id="rId3"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46"/>
          <p:cNvSpPr txBox="1"/>
          <p:nvPr>
            <p:ph type="title"/>
          </p:nvPr>
        </p:nvSpPr>
        <p:spPr>
          <a:xfrm>
            <a:off x="1821825" y="2171700"/>
            <a:ext cx="5943600" cy="685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OpenShift Pipeline - CI/CD general concepts</a:t>
            </a:r>
            <a:endParaRPr/>
          </a:p>
        </p:txBody>
      </p:sp>
      <p:sp>
        <p:nvSpPr>
          <p:cNvPr id="241" name="Google Shape;241;p46"/>
          <p:cNvSpPr txBox="1"/>
          <p:nvPr>
            <p:ph idx="1" type="subTitle"/>
          </p:nvPr>
        </p:nvSpPr>
        <p:spPr>
          <a:xfrm>
            <a:off x="1821825" y="3048000"/>
            <a:ext cx="5029200" cy="28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CI/CD - under to hood</a:t>
            </a:r>
            <a:endParaRPr/>
          </a:p>
        </p:txBody>
      </p:sp>
      <p:sp>
        <p:nvSpPr>
          <p:cNvPr id="242" name="Google Shape;242;p46"/>
          <p:cNvSpPr txBox="1"/>
          <p:nvPr>
            <p:ph idx="2" type="subTitle"/>
          </p:nvPr>
        </p:nvSpPr>
        <p:spPr>
          <a:xfrm>
            <a:off x="1821825" y="3505200"/>
            <a:ext cx="4572000" cy="120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rPr>
              <a:t>Oren Oichman</a:t>
            </a:r>
            <a:endParaRPr>
              <a:solidFill>
                <a:schemeClr val="lt1"/>
              </a:solidFill>
            </a:endParaRPr>
          </a:p>
          <a:p>
            <a:pPr indent="0" lvl="0" marL="0" rtl="0" algn="l">
              <a:spcBef>
                <a:spcPts val="0"/>
              </a:spcBef>
              <a:spcAft>
                <a:spcPts val="0"/>
              </a:spcAft>
              <a:buClr>
                <a:schemeClr val="dk1"/>
              </a:buClr>
              <a:buSzPts val="1100"/>
              <a:buFont typeface="Arial"/>
              <a:buNone/>
            </a:pPr>
            <a:r>
              <a:rPr lang="en">
                <a:solidFill>
                  <a:schemeClr val="lt1"/>
                </a:solidFill>
              </a:rPr>
              <a:t>Senior Cloud Consultant </a:t>
            </a:r>
            <a:endParaRPr>
              <a:solidFill>
                <a:schemeClr val="lt1"/>
              </a:solidFill>
            </a:endParaRPr>
          </a:p>
          <a:p>
            <a:pPr indent="0" lvl="0" marL="0" rtl="0" algn="l">
              <a:spcBef>
                <a:spcPts val="0"/>
              </a:spcBef>
              <a:spcAft>
                <a:spcPts val="0"/>
              </a:spcAft>
              <a:buClr>
                <a:schemeClr val="dk1"/>
              </a:buClr>
              <a:buSzPts val="1100"/>
              <a:buFont typeface="Arial"/>
              <a:buNone/>
            </a:pPr>
            <a:r>
              <a:rPr lang="en">
                <a:solidFill>
                  <a:schemeClr val="lt1"/>
                </a:solidFill>
              </a:rPr>
              <a:t>Twitter : @ooichman</a:t>
            </a:r>
            <a:endParaRPr>
              <a:solidFill>
                <a:schemeClr val="lt1"/>
              </a:solidFill>
            </a:endParaRPr>
          </a:p>
          <a:p>
            <a:pPr indent="0" lvl="0" marL="0" rtl="0" algn="l">
              <a:spcBef>
                <a:spcPts val="0"/>
              </a:spcBef>
              <a:spcAft>
                <a:spcPts val="0"/>
              </a:spcAft>
              <a:buClr>
                <a:schemeClr val="dk1"/>
              </a:buClr>
              <a:buSzPts val="1100"/>
              <a:buFont typeface="Arial"/>
              <a:buNone/>
            </a:pPr>
            <a:r>
              <a:rPr lang="en">
                <a:solidFill>
                  <a:schemeClr val="lt1"/>
                </a:solidFill>
              </a:rPr>
              <a:t>Medium : @ooichman</a:t>
            </a:r>
            <a:endParaRPr>
              <a:solidFill>
                <a:schemeClr val="lt1"/>
              </a:solidFill>
            </a:endParaRPr>
          </a:p>
          <a:p>
            <a:pPr indent="0" lvl="0" marL="0" rtl="0" algn="l">
              <a:spcBef>
                <a:spcPts val="0"/>
              </a:spcBef>
              <a:spcAft>
                <a:spcPts val="0"/>
              </a:spcAft>
              <a:buNone/>
            </a:pPr>
            <a:r>
              <a:rPr lang="en">
                <a:solidFill>
                  <a:schemeClr val="lt1"/>
                </a:solidFill>
              </a:rPr>
              <a:t>IRC: two_oes/ooichman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55"/>
          <p:cNvSpPr txBox="1"/>
          <p:nvPr>
            <p:ph idx="12" type="sldNum"/>
          </p:nvPr>
        </p:nvSpPr>
        <p:spPr>
          <a:xfrm>
            <a:off x="103328" y="4733944"/>
            <a:ext cx="3606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solidFill>
                <a:schemeClr val="dk1"/>
              </a:solidFill>
            </a:endParaRPr>
          </a:p>
        </p:txBody>
      </p:sp>
      <p:sp>
        <p:nvSpPr>
          <p:cNvPr id="317" name="Google Shape;317;p55"/>
          <p:cNvSpPr txBox="1"/>
          <p:nvPr/>
        </p:nvSpPr>
        <p:spPr>
          <a:xfrm>
            <a:off x="552025" y="743125"/>
            <a:ext cx="3964200" cy="47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600" u="sng">
                <a:solidFill>
                  <a:schemeClr val="dk1"/>
                </a:solidFill>
                <a:latin typeface="Proxima Nova"/>
                <a:ea typeface="Proxima Nova"/>
                <a:cs typeface="Proxima Nova"/>
                <a:sym typeface="Proxima Nova"/>
              </a:rPr>
              <a:t>Trigger Template</a:t>
            </a:r>
            <a:endParaRPr sz="3600" u="sng">
              <a:solidFill>
                <a:schemeClr val="dk1"/>
              </a:solidFill>
              <a:latin typeface="Proxima Nova"/>
              <a:ea typeface="Proxima Nova"/>
              <a:cs typeface="Proxima Nova"/>
              <a:sym typeface="Proxima Nova"/>
            </a:endParaRPr>
          </a:p>
        </p:txBody>
      </p:sp>
      <p:sp>
        <p:nvSpPr>
          <p:cNvPr id="318" name="Google Shape;318;p55"/>
          <p:cNvSpPr txBox="1"/>
          <p:nvPr/>
        </p:nvSpPr>
        <p:spPr>
          <a:xfrm>
            <a:off x="457200" y="1455475"/>
            <a:ext cx="7647000" cy="23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A TriggerTemplate declares a blueprint for each Kubernetes resource you want to create when an event is received. Each TriggerTemplate has parameters that can be substituted anywhere within the blueprint you define. In general, you will have one TriggerTemplate for each of your Tekton Pipelines. In this tutorial, you create a TriggerTemplate for your build-and-deploy PipelineRun because you want to create a build-and-deploy PipelineRun every time you receive a pull request event</a:t>
            </a:r>
            <a:endParaRPr>
              <a:solidFill>
                <a:schemeClr val="dk1"/>
              </a:solidFill>
              <a:latin typeface="Proxima Nova"/>
              <a:ea typeface="Proxima Nova"/>
              <a:cs typeface="Proxima Nova"/>
              <a:sym typeface="Proxima Nov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56"/>
          <p:cNvSpPr txBox="1"/>
          <p:nvPr>
            <p:ph idx="12" type="sldNum"/>
          </p:nvPr>
        </p:nvSpPr>
        <p:spPr>
          <a:xfrm>
            <a:off x="103328" y="4733944"/>
            <a:ext cx="3606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324" name="Google Shape;324;p56"/>
          <p:cNvSpPr txBox="1"/>
          <p:nvPr/>
        </p:nvSpPr>
        <p:spPr>
          <a:xfrm>
            <a:off x="376375" y="537100"/>
            <a:ext cx="3821100" cy="55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u="sng">
                <a:solidFill>
                  <a:schemeClr val="lt1"/>
                </a:solidFill>
                <a:latin typeface="Proxima Nova"/>
                <a:ea typeface="Proxima Nova"/>
                <a:cs typeface="Proxima Nova"/>
                <a:sym typeface="Proxima Nova"/>
              </a:rPr>
              <a:t>Trigger Binding</a:t>
            </a:r>
            <a:endParaRPr sz="3600" u="sng">
              <a:solidFill>
                <a:schemeClr val="lt1"/>
              </a:solidFill>
              <a:latin typeface="Proxima Nova"/>
              <a:ea typeface="Proxima Nova"/>
              <a:cs typeface="Proxima Nova"/>
              <a:sym typeface="Proxima Nova"/>
            </a:endParaRPr>
          </a:p>
        </p:txBody>
      </p:sp>
      <p:sp>
        <p:nvSpPr>
          <p:cNvPr id="325" name="Google Shape;325;p56"/>
          <p:cNvSpPr txBox="1"/>
          <p:nvPr/>
        </p:nvSpPr>
        <p:spPr>
          <a:xfrm>
            <a:off x="533400" y="1531675"/>
            <a:ext cx="7647000" cy="23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Proxima Nova"/>
                <a:ea typeface="Proxima Nova"/>
                <a:cs typeface="Proxima Nova"/>
                <a:sym typeface="Proxima Nova"/>
              </a:rPr>
              <a:t>A TriggerBinding describes what information you want to extract from an event to pass to your TriggerTemplate. Each TriggerBinding essentially declares the parameters that get passed to the TriggerTemplate at runtime (when an event is received). In general, you will have one TriggerBinding for each type of event that you receive. In this tutorial, you will create a TriggerBinding for the GitHub pull request event in order to build and deploy the code in the pull request.</a:t>
            </a:r>
            <a:endParaRPr>
              <a:solidFill>
                <a:schemeClr val="lt1"/>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dk1"/>
              </a:solidFill>
              <a:latin typeface="Proxima Nova"/>
              <a:ea typeface="Proxima Nova"/>
              <a:cs typeface="Proxima Nova"/>
              <a:sym typeface="Proxima Nov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57"/>
          <p:cNvSpPr txBox="1"/>
          <p:nvPr>
            <p:ph idx="12" type="sldNum"/>
          </p:nvPr>
        </p:nvSpPr>
        <p:spPr>
          <a:xfrm>
            <a:off x="103328" y="4733944"/>
            <a:ext cx="3606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solidFill>
                <a:schemeClr val="dk1"/>
              </a:solidFill>
            </a:endParaRPr>
          </a:p>
        </p:txBody>
      </p:sp>
      <p:sp>
        <p:nvSpPr>
          <p:cNvPr id="331" name="Google Shape;331;p57"/>
          <p:cNvSpPr txBox="1"/>
          <p:nvPr/>
        </p:nvSpPr>
        <p:spPr>
          <a:xfrm>
            <a:off x="552025" y="743125"/>
            <a:ext cx="3964200" cy="47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600" u="sng">
                <a:solidFill>
                  <a:schemeClr val="dk1"/>
                </a:solidFill>
                <a:latin typeface="Proxima Nova"/>
                <a:ea typeface="Proxima Nova"/>
                <a:cs typeface="Proxima Nova"/>
                <a:sym typeface="Proxima Nova"/>
              </a:rPr>
              <a:t>Event Listener</a:t>
            </a:r>
            <a:endParaRPr sz="3600" u="sng">
              <a:solidFill>
                <a:schemeClr val="dk1"/>
              </a:solidFill>
              <a:latin typeface="Proxima Nova"/>
              <a:ea typeface="Proxima Nova"/>
              <a:cs typeface="Proxima Nova"/>
              <a:sym typeface="Proxima Nova"/>
            </a:endParaRPr>
          </a:p>
        </p:txBody>
      </p:sp>
      <p:sp>
        <p:nvSpPr>
          <p:cNvPr id="332" name="Google Shape;332;p57"/>
          <p:cNvSpPr txBox="1"/>
          <p:nvPr/>
        </p:nvSpPr>
        <p:spPr>
          <a:xfrm>
            <a:off x="533400" y="1531675"/>
            <a:ext cx="7647000" cy="23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An EventListener creates a Deployment and Service that listen for events. When the EventListener receives an event, it executes a specified TriggerBinding and TriggerTemplate. In this tutorial, the EventListener will receive pull request events from GitHub and execute the TriggerBinding and TriggerTemplate to create a build-and-deploy PipelineRun.</a:t>
            </a:r>
            <a:endParaRPr>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dk1"/>
              </a:solidFill>
              <a:latin typeface="Proxima Nova"/>
              <a:ea typeface="Proxima Nova"/>
              <a:cs typeface="Proxima Nova"/>
              <a:sym typeface="Proxima Nov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58"/>
          <p:cNvSpPr/>
          <p:nvPr/>
        </p:nvSpPr>
        <p:spPr>
          <a:xfrm>
            <a:off x="1786318" y="1895040"/>
            <a:ext cx="5937900" cy="1213500"/>
          </a:xfrm>
          <a:prstGeom prst="rect">
            <a:avLst/>
          </a:prstGeom>
          <a:noFill/>
          <a:ln>
            <a:noFill/>
          </a:ln>
        </p:spPr>
        <p:txBody>
          <a:bodyPr anchorCtr="0" anchor="ctr" bIns="91425" lIns="90000" spcFirstLastPara="1" rIns="90000" wrap="square" tIns="91425">
            <a:noAutofit/>
          </a:bodyPr>
          <a:lstStyle/>
          <a:p>
            <a:pPr indent="0" lvl="0" marL="0" marR="0" rtl="0" algn="l">
              <a:lnSpc>
                <a:spcPct val="100000"/>
              </a:lnSpc>
              <a:spcBef>
                <a:spcPts val="0"/>
              </a:spcBef>
              <a:spcAft>
                <a:spcPts val="0"/>
              </a:spcAft>
              <a:buClr>
                <a:srgbClr val="FFFFFF"/>
              </a:buClr>
              <a:buFont typeface="Proxima Nova"/>
              <a:buNone/>
            </a:pPr>
            <a:r>
              <a:rPr b="1" i="0" lang="en" sz="4000" u="none" cap="none" strike="noStrike">
                <a:solidFill>
                  <a:srgbClr val="FFFFFF"/>
                </a:solidFill>
                <a:latin typeface="Proxima Nova"/>
                <a:ea typeface="Proxima Nova"/>
                <a:cs typeface="Proxima Nova"/>
                <a:sym typeface="Proxima Nova"/>
              </a:rPr>
              <a:t>THANK YOU</a:t>
            </a:r>
            <a:endParaRPr/>
          </a:p>
        </p:txBody>
      </p:sp>
      <p:sp>
        <p:nvSpPr>
          <p:cNvPr id="338" name="Google Shape;338;p58"/>
          <p:cNvSpPr/>
          <p:nvPr/>
        </p:nvSpPr>
        <p:spPr>
          <a:xfrm>
            <a:off x="2276640" y="3264840"/>
            <a:ext cx="2377800" cy="309000"/>
          </a:xfrm>
          <a:prstGeom prst="rect">
            <a:avLst/>
          </a:prstGeom>
          <a:noFill/>
          <a:ln>
            <a:noFill/>
          </a:ln>
        </p:spPr>
        <p:txBody>
          <a:bodyPr anchorCtr="0" anchor="ctr" bIns="91425" lIns="90000" spcFirstLastPara="1" rIns="90000" wrap="square" tIns="91425">
            <a:noAutofit/>
          </a:bodyPr>
          <a:lstStyle/>
          <a:p>
            <a:pPr indent="0" lvl="0" marL="0" marR="0" rtl="0" algn="l">
              <a:lnSpc>
                <a:spcPct val="100000"/>
              </a:lnSpc>
              <a:spcBef>
                <a:spcPts val="0"/>
              </a:spcBef>
              <a:spcAft>
                <a:spcPts val="0"/>
              </a:spcAft>
              <a:buClr>
                <a:srgbClr val="FFFFFF"/>
              </a:buClr>
              <a:buFont typeface="Proxima Nova"/>
              <a:buNone/>
            </a:pPr>
            <a:r>
              <a:rPr b="0" i="0" lang="en" sz="1100" u="none" cap="none" strike="noStrike">
                <a:solidFill>
                  <a:srgbClr val="FFFFFF"/>
                </a:solidFill>
                <a:latin typeface="Proxima Nova"/>
                <a:ea typeface="Proxima Nova"/>
                <a:cs typeface="Proxima Nova"/>
                <a:sym typeface="Proxima Nova"/>
              </a:rPr>
              <a:t>plus.google.com/+RedHat</a:t>
            </a:r>
            <a:endParaRPr/>
          </a:p>
        </p:txBody>
      </p:sp>
      <p:sp>
        <p:nvSpPr>
          <p:cNvPr id="339" name="Google Shape;339;p58"/>
          <p:cNvSpPr/>
          <p:nvPr/>
        </p:nvSpPr>
        <p:spPr>
          <a:xfrm>
            <a:off x="2276640" y="3732480"/>
            <a:ext cx="2377800" cy="309000"/>
          </a:xfrm>
          <a:prstGeom prst="rect">
            <a:avLst/>
          </a:prstGeom>
          <a:noFill/>
          <a:ln>
            <a:noFill/>
          </a:ln>
        </p:spPr>
        <p:txBody>
          <a:bodyPr anchorCtr="0" anchor="ctr" bIns="91425" lIns="90000" spcFirstLastPara="1" rIns="90000" wrap="square" tIns="91425">
            <a:noAutofit/>
          </a:bodyPr>
          <a:lstStyle/>
          <a:p>
            <a:pPr indent="0" lvl="0" marL="0" marR="0" rtl="0" algn="l">
              <a:lnSpc>
                <a:spcPct val="100000"/>
              </a:lnSpc>
              <a:spcBef>
                <a:spcPts val="0"/>
              </a:spcBef>
              <a:spcAft>
                <a:spcPts val="0"/>
              </a:spcAft>
              <a:buClr>
                <a:srgbClr val="FFFFFF"/>
              </a:buClr>
              <a:buFont typeface="Proxima Nova"/>
              <a:buNone/>
            </a:pPr>
            <a:r>
              <a:rPr b="0" i="0" lang="en" sz="1100" u="none" cap="none" strike="noStrike">
                <a:solidFill>
                  <a:srgbClr val="FFFFFF"/>
                </a:solidFill>
                <a:latin typeface="Proxima Nova"/>
                <a:ea typeface="Proxima Nova"/>
                <a:cs typeface="Proxima Nova"/>
                <a:sym typeface="Proxima Nova"/>
              </a:rPr>
              <a:t>linkedin.com/company/red-hat</a:t>
            </a:r>
            <a:endParaRPr/>
          </a:p>
        </p:txBody>
      </p:sp>
      <p:sp>
        <p:nvSpPr>
          <p:cNvPr id="340" name="Google Shape;340;p58"/>
          <p:cNvSpPr/>
          <p:nvPr/>
        </p:nvSpPr>
        <p:spPr>
          <a:xfrm>
            <a:off x="2276640" y="4196880"/>
            <a:ext cx="2377800" cy="309000"/>
          </a:xfrm>
          <a:prstGeom prst="rect">
            <a:avLst/>
          </a:prstGeom>
          <a:noFill/>
          <a:ln>
            <a:noFill/>
          </a:ln>
        </p:spPr>
        <p:txBody>
          <a:bodyPr anchorCtr="0" anchor="ctr" bIns="91425" lIns="90000" spcFirstLastPara="1" rIns="90000" wrap="square" tIns="91425">
            <a:noAutofit/>
          </a:bodyPr>
          <a:lstStyle/>
          <a:p>
            <a:pPr indent="0" lvl="0" marL="0" marR="0" rtl="0" algn="l">
              <a:lnSpc>
                <a:spcPct val="100000"/>
              </a:lnSpc>
              <a:spcBef>
                <a:spcPts val="0"/>
              </a:spcBef>
              <a:spcAft>
                <a:spcPts val="0"/>
              </a:spcAft>
              <a:buClr>
                <a:srgbClr val="FFFFFF"/>
              </a:buClr>
              <a:buFont typeface="Proxima Nova"/>
              <a:buNone/>
            </a:pPr>
            <a:r>
              <a:rPr b="0" i="0" lang="en" sz="1100" u="none" cap="none" strike="noStrike">
                <a:solidFill>
                  <a:srgbClr val="FFFFFF"/>
                </a:solidFill>
                <a:latin typeface="Proxima Nova"/>
                <a:ea typeface="Proxima Nova"/>
                <a:cs typeface="Proxima Nova"/>
                <a:sym typeface="Proxima Nova"/>
              </a:rPr>
              <a:t>youtube.com/user/RedHatVideos</a:t>
            </a:r>
            <a:endParaRPr/>
          </a:p>
        </p:txBody>
      </p:sp>
      <p:sp>
        <p:nvSpPr>
          <p:cNvPr id="341" name="Google Shape;341;p58"/>
          <p:cNvSpPr/>
          <p:nvPr/>
        </p:nvSpPr>
        <p:spPr>
          <a:xfrm>
            <a:off x="5069160" y="3264840"/>
            <a:ext cx="2377800" cy="309000"/>
          </a:xfrm>
          <a:prstGeom prst="rect">
            <a:avLst/>
          </a:prstGeom>
          <a:noFill/>
          <a:ln>
            <a:noFill/>
          </a:ln>
        </p:spPr>
        <p:txBody>
          <a:bodyPr anchorCtr="0" anchor="ctr" bIns="91425" lIns="90000" spcFirstLastPara="1" rIns="90000" wrap="square" tIns="91425">
            <a:noAutofit/>
          </a:bodyPr>
          <a:lstStyle/>
          <a:p>
            <a:pPr indent="0" lvl="0" marL="0" marR="0" rtl="0" algn="l">
              <a:lnSpc>
                <a:spcPct val="100000"/>
              </a:lnSpc>
              <a:spcBef>
                <a:spcPts val="0"/>
              </a:spcBef>
              <a:spcAft>
                <a:spcPts val="0"/>
              </a:spcAft>
              <a:buClr>
                <a:srgbClr val="FFFFFF"/>
              </a:buClr>
              <a:buFont typeface="Proxima Nova"/>
              <a:buNone/>
            </a:pPr>
            <a:r>
              <a:rPr b="0" i="0" lang="en" sz="1100" u="none" cap="none" strike="noStrike">
                <a:solidFill>
                  <a:srgbClr val="FFFFFF"/>
                </a:solidFill>
                <a:latin typeface="Proxima Nova"/>
                <a:ea typeface="Proxima Nova"/>
                <a:cs typeface="Proxima Nova"/>
                <a:sym typeface="Proxima Nova"/>
              </a:rPr>
              <a:t>facebook.com/redhatinc</a:t>
            </a:r>
            <a:endParaRPr/>
          </a:p>
        </p:txBody>
      </p:sp>
      <p:sp>
        <p:nvSpPr>
          <p:cNvPr id="342" name="Google Shape;342;p58"/>
          <p:cNvSpPr/>
          <p:nvPr/>
        </p:nvSpPr>
        <p:spPr>
          <a:xfrm>
            <a:off x="5069160" y="3732480"/>
            <a:ext cx="2377800" cy="309000"/>
          </a:xfrm>
          <a:prstGeom prst="rect">
            <a:avLst/>
          </a:prstGeom>
          <a:noFill/>
          <a:ln>
            <a:noFill/>
          </a:ln>
        </p:spPr>
        <p:txBody>
          <a:bodyPr anchorCtr="0" anchor="ctr" bIns="91425" lIns="90000" spcFirstLastPara="1" rIns="90000" wrap="square" tIns="91425">
            <a:noAutofit/>
          </a:bodyPr>
          <a:lstStyle/>
          <a:p>
            <a:pPr indent="0" lvl="0" marL="0" marR="0" rtl="0" algn="l">
              <a:lnSpc>
                <a:spcPct val="100000"/>
              </a:lnSpc>
              <a:spcBef>
                <a:spcPts val="0"/>
              </a:spcBef>
              <a:spcAft>
                <a:spcPts val="0"/>
              </a:spcAft>
              <a:buClr>
                <a:srgbClr val="FFFFFF"/>
              </a:buClr>
              <a:buFont typeface="Proxima Nova"/>
              <a:buNone/>
            </a:pPr>
            <a:r>
              <a:rPr b="0" i="0" lang="en" sz="1100" u="none" cap="none" strike="noStrike">
                <a:solidFill>
                  <a:srgbClr val="FFFFFF"/>
                </a:solidFill>
                <a:latin typeface="Proxima Nova"/>
                <a:ea typeface="Proxima Nova"/>
                <a:cs typeface="Proxima Nova"/>
                <a:sym typeface="Proxima Nova"/>
              </a:rPr>
              <a:t>twitter.com/RedHatNews</a:t>
            </a:r>
            <a:endParaRPr/>
          </a:p>
        </p:txBody>
      </p:sp>
      <p:sp>
        <p:nvSpPr>
          <p:cNvPr id="343" name="Google Shape;343;p5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47"/>
          <p:cNvSpPr txBox="1"/>
          <p:nvPr>
            <p:ph idx="12" type="sldNum"/>
          </p:nvPr>
        </p:nvSpPr>
        <p:spPr>
          <a:xfrm>
            <a:off x="103328" y="4733944"/>
            <a:ext cx="3606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fld id="{00000000-1234-1234-1234-123412341234}" type="slidenum">
              <a:rPr lang="en"/>
              <a:t>‹#›</a:t>
            </a:fld>
            <a:endParaRPr>
              <a:solidFill>
                <a:schemeClr val="dk1"/>
              </a:solidFill>
            </a:endParaRPr>
          </a:p>
        </p:txBody>
      </p:sp>
      <p:sp>
        <p:nvSpPr>
          <p:cNvPr id="248" name="Google Shape;248;p47"/>
          <p:cNvSpPr txBox="1"/>
          <p:nvPr/>
        </p:nvSpPr>
        <p:spPr>
          <a:xfrm>
            <a:off x="647100" y="411925"/>
            <a:ext cx="3058800" cy="54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700" u="sng">
                <a:latin typeface="Proxima Nova"/>
                <a:ea typeface="Proxima Nova"/>
                <a:cs typeface="Proxima Nova"/>
                <a:sym typeface="Proxima Nova"/>
              </a:rPr>
              <a:t>Concepts</a:t>
            </a:r>
            <a:endParaRPr sz="2700" u="sng">
              <a:latin typeface="Proxima Nova"/>
              <a:ea typeface="Proxima Nova"/>
              <a:cs typeface="Proxima Nova"/>
              <a:sym typeface="Proxima Nova"/>
            </a:endParaRPr>
          </a:p>
        </p:txBody>
      </p:sp>
      <p:sp>
        <p:nvSpPr>
          <p:cNvPr id="249" name="Google Shape;249;p47"/>
          <p:cNvSpPr txBox="1"/>
          <p:nvPr/>
        </p:nvSpPr>
        <p:spPr>
          <a:xfrm>
            <a:off x="1202425" y="1149300"/>
            <a:ext cx="837600" cy="39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Proxima Nova"/>
                <a:ea typeface="Proxima Nova"/>
                <a:cs typeface="Proxima Nova"/>
                <a:sym typeface="Proxima Nova"/>
              </a:rPr>
              <a:t>I.A.C</a:t>
            </a:r>
            <a:endParaRPr sz="2100">
              <a:latin typeface="Proxima Nova"/>
              <a:ea typeface="Proxima Nova"/>
              <a:cs typeface="Proxima Nova"/>
              <a:sym typeface="Proxima Nova"/>
            </a:endParaRPr>
          </a:p>
        </p:txBody>
      </p:sp>
      <p:pic>
        <p:nvPicPr>
          <p:cNvPr id="250" name="Google Shape;250;p47"/>
          <p:cNvPicPr preferRelativeResize="0"/>
          <p:nvPr/>
        </p:nvPicPr>
        <p:blipFill>
          <a:blip r:embed="rId3">
            <a:alphaModFix/>
          </a:blip>
          <a:stretch>
            <a:fillRect/>
          </a:stretch>
        </p:blipFill>
        <p:spPr>
          <a:xfrm>
            <a:off x="863225" y="1072948"/>
            <a:ext cx="546279" cy="546299"/>
          </a:xfrm>
          <a:prstGeom prst="rect">
            <a:avLst/>
          </a:prstGeom>
          <a:noFill/>
          <a:ln>
            <a:noFill/>
          </a:ln>
        </p:spPr>
      </p:pic>
      <p:sp>
        <p:nvSpPr>
          <p:cNvPr id="251" name="Google Shape;251;p47"/>
          <p:cNvSpPr txBox="1"/>
          <p:nvPr/>
        </p:nvSpPr>
        <p:spPr>
          <a:xfrm>
            <a:off x="1162650" y="1810325"/>
            <a:ext cx="1159500" cy="39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100">
                <a:latin typeface="Proxima Nova"/>
                <a:ea typeface="Proxima Nova"/>
                <a:cs typeface="Proxima Nova"/>
                <a:sym typeface="Proxima Nova"/>
              </a:rPr>
              <a:t>DevOps</a:t>
            </a:r>
            <a:endParaRPr sz="2100">
              <a:latin typeface="Proxima Nova"/>
              <a:ea typeface="Proxima Nova"/>
              <a:cs typeface="Proxima Nova"/>
              <a:sym typeface="Proxima Nova"/>
            </a:endParaRPr>
          </a:p>
        </p:txBody>
      </p:sp>
      <p:pic>
        <p:nvPicPr>
          <p:cNvPr id="252" name="Google Shape;252;p47"/>
          <p:cNvPicPr preferRelativeResize="0"/>
          <p:nvPr/>
        </p:nvPicPr>
        <p:blipFill>
          <a:blip r:embed="rId3">
            <a:alphaModFix/>
          </a:blip>
          <a:stretch>
            <a:fillRect/>
          </a:stretch>
        </p:blipFill>
        <p:spPr>
          <a:xfrm>
            <a:off x="823450" y="1733973"/>
            <a:ext cx="546279" cy="546299"/>
          </a:xfrm>
          <a:prstGeom prst="rect">
            <a:avLst/>
          </a:prstGeom>
          <a:noFill/>
          <a:ln>
            <a:noFill/>
          </a:ln>
        </p:spPr>
      </p:pic>
      <p:sp>
        <p:nvSpPr>
          <p:cNvPr id="253" name="Google Shape;253;p47"/>
          <p:cNvSpPr txBox="1"/>
          <p:nvPr/>
        </p:nvSpPr>
        <p:spPr>
          <a:xfrm>
            <a:off x="1043850" y="2482825"/>
            <a:ext cx="39696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100">
                <a:latin typeface="Proxima Nova"/>
                <a:ea typeface="Proxima Nova"/>
                <a:cs typeface="Proxima Nova"/>
                <a:sym typeface="Proxima Nova"/>
              </a:rPr>
              <a:t>IAC and DevOps Relationship</a:t>
            </a:r>
            <a:endParaRPr sz="2100">
              <a:latin typeface="Proxima Nova"/>
              <a:ea typeface="Proxima Nova"/>
              <a:cs typeface="Proxima Nova"/>
              <a:sym typeface="Proxima Nova"/>
            </a:endParaRPr>
          </a:p>
          <a:p>
            <a:pPr indent="0" lvl="0" marL="0" rtl="0" algn="ctr">
              <a:spcBef>
                <a:spcPts val="0"/>
              </a:spcBef>
              <a:spcAft>
                <a:spcPts val="0"/>
              </a:spcAft>
              <a:buNone/>
            </a:pPr>
            <a:r>
              <a:t/>
            </a:r>
            <a:endParaRPr sz="2100">
              <a:latin typeface="Proxima Nova"/>
              <a:ea typeface="Proxima Nova"/>
              <a:cs typeface="Proxima Nova"/>
              <a:sym typeface="Proxima Nova"/>
            </a:endParaRPr>
          </a:p>
        </p:txBody>
      </p:sp>
      <p:pic>
        <p:nvPicPr>
          <p:cNvPr id="254" name="Google Shape;254;p47"/>
          <p:cNvPicPr preferRelativeResize="0"/>
          <p:nvPr/>
        </p:nvPicPr>
        <p:blipFill>
          <a:blip r:embed="rId3">
            <a:alphaModFix/>
          </a:blip>
          <a:stretch>
            <a:fillRect/>
          </a:stretch>
        </p:blipFill>
        <p:spPr>
          <a:xfrm>
            <a:off x="795675" y="2482823"/>
            <a:ext cx="546279" cy="546299"/>
          </a:xfrm>
          <a:prstGeom prst="rect">
            <a:avLst/>
          </a:prstGeom>
          <a:noFill/>
          <a:ln>
            <a:noFill/>
          </a:ln>
        </p:spPr>
      </p:pic>
      <p:pic>
        <p:nvPicPr>
          <p:cNvPr id="255" name="Google Shape;255;p47"/>
          <p:cNvPicPr preferRelativeResize="0"/>
          <p:nvPr/>
        </p:nvPicPr>
        <p:blipFill>
          <a:blip r:embed="rId3">
            <a:alphaModFix/>
          </a:blip>
          <a:stretch>
            <a:fillRect/>
          </a:stretch>
        </p:blipFill>
        <p:spPr>
          <a:xfrm>
            <a:off x="795675" y="3168623"/>
            <a:ext cx="546279" cy="546299"/>
          </a:xfrm>
          <a:prstGeom prst="rect">
            <a:avLst/>
          </a:prstGeom>
          <a:noFill/>
          <a:ln>
            <a:noFill/>
          </a:ln>
        </p:spPr>
      </p:pic>
      <p:sp>
        <p:nvSpPr>
          <p:cNvPr id="256" name="Google Shape;256;p47"/>
          <p:cNvSpPr txBox="1"/>
          <p:nvPr/>
        </p:nvSpPr>
        <p:spPr>
          <a:xfrm>
            <a:off x="1098925" y="3155325"/>
            <a:ext cx="8376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100">
                <a:latin typeface="Proxima Nova"/>
                <a:ea typeface="Proxima Nova"/>
                <a:cs typeface="Proxima Nova"/>
                <a:sym typeface="Proxima Nova"/>
              </a:rPr>
              <a:t>API</a:t>
            </a:r>
            <a:endParaRPr sz="2100">
              <a:latin typeface="Proxima Nova"/>
              <a:ea typeface="Proxima Nova"/>
              <a:cs typeface="Proxima Nova"/>
              <a:sym typeface="Proxima Nova"/>
            </a:endParaRPr>
          </a:p>
          <a:p>
            <a:pPr indent="0" lvl="0" marL="0" rtl="0" algn="ctr">
              <a:spcBef>
                <a:spcPts val="0"/>
              </a:spcBef>
              <a:spcAft>
                <a:spcPts val="0"/>
              </a:spcAft>
              <a:buNone/>
            </a:pPr>
            <a:r>
              <a:t/>
            </a:r>
            <a:endParaRPr sz="2100">
              <a:latin typeface="Proxima Nova"/>
              <a:ea typeface="Proxima Nova"/>
              <a:cs typeface="Proxima Nova"/>
              <a:sym typeface="Proxima Nova"/>
            </a:endParaRPr>
          </a:p>
        </p:txBody>
      </p:sp>
      <p:pic>
        <p:nvPicPr>
          <p:cNvPr id="257" name="Google Shape;257;p47"/>
          <p:cNvPicPr preferRelativeResize="0"/>
          <p:nvPr/>
        </p:nvPicPr>
        <p:blipFill>
          <a:blip r:embed="rId3">
            <a:alphaModFix/>
          </a:blip>
          <a:stretch>
            <a:fillRect/>
          </a:stretch>
        </p:blipFill>
        <p:spPr>
          <a:xfrm>
            <a:off x="5139075" y="1111223"/>
            <a:ext cx="546279" cy="546299"/>
          </a:xfrm>
          <a:prstGeom prst="rect">
            <a:avLst/>
          </a:prstGeom>
          <a:noFill/>
          <a:ln>
            <a:noFill/>
          </a:ln>
        </p:spPr>
      </p:pic>
      <p:sp>
        <p:nvSpPr>
          <p:cNvPr id="258" name="Google Shape;258;p47"/>
          <p:cNvSpPr txBox="1"/>
          <p:nvPr/>
        </p:nvSpPr>
        <p:spPr>
          <a:xfrm>
            <a:off x="5609150" y="1111225"/>
            <a:ext cx="14070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latin typeface="Proxima Nova"/>
                <a:ea typeface="Proxima Nova"/>
                <a:cs typeface="Proxima Nova"/>
                <a:sym typeface="Proxima Nova"/>
              </a:rPr>
              <a:t>WebHook</a:t>
            </a:r>
            <a:endParaRPr sz="2100">
              <a:latin typeface="Proxima Nova"/>
              <a:ea typeface="Proxima Nova"/>
              <a:cs typeface="Proxima Nova"/>
              <a:sym typeface="Proxima Nova"/>
            </a:endParaRPr>
          </a:p>
          <a:p>
            <a:pPr indent="0" lvl="0" marL="0" rtl="0" algn="ctr">
              <a:spcBef>
                <a:spcPts val="0"/>
              </a:spcBef>
              <a:spcAft>
                <a:spcPts val="0"/>
              </a:spcAft>
              <a:buNone/>
            </a:pPr>
            <a:r>
              <a:t/>
            </a:r>
            <a:endParaRPr sz="2100">
              <a:latin typeface="Proxima Nova"/>
              <a:ea typeface="Proxima Nova"/>
              <a:cs typeface="Proxima Nova"/>
              <a:sym typeface="Proxima Nova"/>
            </a:endParaRPr>
          </a:p>
        </p:txBody>
      </p:sp>
      <p:pic>
        <p:nvPicPr>
          <p:cNvPr id="259" name="Google Shape;259;p47"/>
          <p:cNvPicPr preferRelativeResize="0"/>
          <p:nvPr/>
        </p:nvPicPr>
        <p:blipFill>
          <a:blip r:embed="rId3">
            <a:alphaModFix/>
          </a:blip>
          <a:stretch>
            <a:fillRect/>
          </a:stretch>
        </p:blipFill>
        <p:spPr>
          <a:xfrm>
            <a:off x="5139075" y="1720823"/>
            <a:ext cx="546279" cy="546299"/>
          </a:xfrm>
          <a:prstGeom prst="rect">
            <a:avLst/>
          </a:prstGeom>
          <a:noFill/>
          <a:ln>
            <a:noFill/>
          </a:ln>
        </p:spPr>
      </p:pic>
      <p:sp>
        <p:nvSpPr>
          <p:cNvPr id="260" name="Google Shape;260;p47"/>
          <p:cNvSpPr txBox="1"/>
          <p:nvPr/>
        </p:nvSpPr>
        <p:spPr>
          <a:xfrm>
            <a:off x="5609150" y="1720825"/>
            <a:ext cx="14070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latin typeface="Proxima Nova"/>
                <a:ea typeface="Proxima Nova"/>
                <a:cs typeface="Proxima Nova"/>
                <a:sym typeface="Proxima Nova"/>
              </a:rPr>
              <a:t>TDD</a:t>
            </a:r>
            <a:endParaRPr sz="2100">
              <a:latin typeface="Proxima Nova"/>
              <a:ea typeface="Proxima Nova"/>
              <a:cs typeface="Proxima Nova"/>
              <a:sym typeface="Proxima Nova"/>
            </a:endParaRPr>
          </a:p>
          <a:p>
            <a:pPr indent="0" lvl="0" marL="0" rtl="0" algn="ctr">
              <a:spcBef>
                <a:spcPts val="0"/>
              </a:spcBef>
              <a:spcAft>
                <a:spcPts val="0"/>
              </a:spcAft>
              <a:buNone/>
            </a:pPr>
            <a:r>
              <a:t/>
            </a:r>
            <a:endParaRPr sz="2100">
              <a:latin typeface="Proxima Nova"/>
              <a:ea typeface="Proxima Nova"/>
              <a:cs typeface="Proxima Nova"/>
              <a:sym typeface="Proxima Nov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48"/>
          <p:cNvSpPr txBox="1"/>
          <p:nvPr>
            <p:ph idx="12" type="sldNum"/>
          </p:nvPr>
        </p:nvSpPr>
        <p:spPr>
          <a:xfrm>
            <a:off x="103328" y="4733944"/>
            <a:ext cx="3606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266" name="Google Shape;266;p48"/>
          <p:cNvSpPr txBox="1"/>
          <p:nvPr/>
        </p:nvSpPr>
        <p:spPr>
          <a:xfrm>
            <a:off x="152400" y="575800"/>
            <a:ext cx="1857900" cy="60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u="sng">
                <a:solidFill>
                  <a:schemeClr val="lt1"/>
                </a:solidFill>
                <a:latin typeface="Proxima Nova"/>
                <a:ea typeface="Proxima Nova"/>
                <a:cs typeface="Proxima Nova"/>
                <a:sym typeface="Proxima Nova"/>
              </a:rPr>
              <a:t>I.A.C</a:t>
            </a:r>
            <a:endParaRPr sz="3600" u="sng">
              <a:solidFill>
                <a:schemeClr val="lt1"/>
              </a:solidFill>
              <a:latin typeface="Proxima Nova"/>
              <a:ea typeface="Proxima Nova"/>
              <a:cs typeface="Proxima Nova"/>
              <a:sym typeface="Proxima Nova"/>
            </a:endParaRPr>
          </a:p>
        </p:txBody>
      </p:sp>
      <p:sp>
        <p:nvSpPr>
          <p:cNvPr id="267" name="Google Shape;267;p48"/>
          <p:cNvSpPr txBox="1"/>
          <p:nvPr/>
        </p:nvSpPr>
        <p:spPr>
          <a:xfrm>
            <a:off x="533400" y="1531675"/>
            <a:ext cx="7647000" cy="23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latin typeface="Proxima Nova"/>
                <a:ea typeface="Proxima Nova"/>
                <a:cs typeface="Proxima Nova"/>
                <a:sym typeface="Proxima Nova"/>
              </a:rPr>
              <a:t>"Infrastructure as code (IaC) is the process of managing and provisioning computer data centers through   machine-readable definition files, rather than physical hardware configuration or interactive configuration tools. The IT infrastructure managed by this process comprises both physical equipment, such as  bare-metal servers, as well as virtual machines, and associated configuration resources. The definitions may be in a version control system (GIT). It can use either scripts or declarative definitions, rather than manual processes, but the term is more often used to promote declarative approaches." </a:t>
            </a:r>
            <a:endParaRPr>
              <a:solidFill>
                <a:schemeClr val="lt1"/>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lt1"/>
              </a:solidFill>
              <a:latin typeface="Proxima Nova"/>
              <a:ea typeface="Proxima Nova"/>
              <a:cs typeface="Proxima Nova"/>
              <a:sym typeface="Proxima Nov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49"/>
          <p:cNvSpPr txBox="1"/>
          <p:nvPr>
            <p:ph idx="12" type="sldNum"/>
          </p:nvPr>
        </p:nvSpPr>
        <p:spPr>
          <a:xfrm>
            <a:off x="103328" y="4733944"/>
            <a:ext cx="3606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solidFill>
                <a:schemeClr val="dk1"/>
              </a:solidFill>
            </a:endParaRPr>
          </a:p>
        </p:txBody>
      </p:sp>
      <p:sp>
        <p:nvSpPr>
          <p:cNvPr id="273" name="Google Shape;273;p49"/>
          <p:cNvSpPr txBox="1"/>
          <p:nvPr/>
        </p:nvSpPr>
        <p:spPr>
          <a:xfrm>
            <a:off x="449175" y="666925"/>
            <a:ext cx="1920900" cy="47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600" u="sng">
                <a:solidFill>
                  <a:schemeClr val="dk1"/>
                </a:solidFill>
                <a:latin typeface="Proxima Nova"/>
                <a:ea typeface="Proxima Nova"/>
                <a:cs typeface="Proxima Nova"/>
                <a:sym typeface="Proxima Nova"/>
              </a:rPr>
              <a:t>DevOps</a:t>
            </a:r>
            <a:endParaRPr sz="3600" u="sng">
              <a:solidFill>
                <a:schemeClr val="dk1"/>
              </a:solidFill>
              <a:latin typeface="Proxima Nova"/>
              <a:ea typeface="Proxima Nova"/>
              <a:cs typeface="Proxima Nova"/>
              <a:sym typeface="Proxima Nova"/>
            </a:endParaRPr>
          </a:p>
        </p:txBody>
      </p:sp>
      <p:sp>
        <p:nvSpPr>
          <p:cNvPr id="274" name="Google Shape;274;p49"/>
          <p:cNvSpPr txBox="1"/>
          <p:nvPr/>
        </p:nvSpPr>
        <p:spPr>
          <a:xfrm>
            <a:off x="533400" y="1531675"/>
            <a:ext cx="7647000" cy="23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DevOps is a set of practices that combines software development (Dev) and IT operations (Ops). It aims to shorten the systems development life cycle and provide continuous delivery with high software quality.  DevOps is complementary with Agile software development; several DevOps aspects came from Agile methodology.</a:t>
            </a:r>
            <a:endParaRPr>
              <a:solidFill>
                <a:schemeClr val="lt1"/>
              </a:solidFill>
              <a:latin typeface="Proxima Nova"/>
              <a:ea typeface="Proxima Nova"/>
              <a:cs typeface="Proxima Nova"/>
              <a:sym typeface="Proxima Nova"/>
            </a:endParaRPr>
          </a:p>
        </p:txBody>
      </p:sp>
      <p:pic>
        <p:nvPicPr>
          <p:cNvPr id="275" name="Google Shape;275;p49"/>
          <p:cNvPicPr preferRelativeResize="0"/>
          <p:nvPr/>
        </p:nvPicPr>
        <p:blipFill>
          <a:blip r:embed="rId3">
            <a:alphaModFix/>
          </a:blip>
          <a:stretch>
            <a:fillRect/>
          </a:stretch>
        </p:blipFill>
        <p:spPr>
          <a:xfrm>
            <a:off x="5635146" y="2982425"/>
            <a:ext cx="3082899" cy="14309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50"/>
          <p:cNvSpPr txBox="1"/>
          <p:nvPr>
            <p:ph idx="12" type="sldNum"/>
          </p:nvPr>
        </p:nvSpPr>
        <p:spPr>
          <a:xfrm>
            <a:off x="103328" y="4733944"/>
            <a:ext cx="3606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281" name="Google Shape;281;p50"/>
          <p:cNvSpPr txBox="1"/>
          <p:nvPr/>
        </p:nvSpPr>
        <p:spPr>
          <a:xfrm>
            <a:off x="463925" y="528000"/>
            <a:ext cx="6109500" cy="55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u="sng">
                <a:solidFill>
                  <a:schemeClr val="lt1"/>
                </a:solidFill>
                <a:latin typeface="Proxima Nova"/>
                <a:ea typeface="Proxima Nova"/>
                <a:cs typeface="Proxima Nova"/>
                <a:sym typeface="Proxima Nova"/>
              </a:rPr>
              <a:t>IAC and DevOps Relationship</a:t>
            </a:r>
            <a:endParaRPr sz="3600" u="sng">
              <a:solidFill>
                <a:schemeClr val="lt1"/>
              </a:solidFill>
              <a:latin typeface="Proxima Nova"/>
              <a:ea typeface="Proxima Nova"/>
              <a:cs typeface="Proxima Nova"/>
              <a:sym typeface="Proxima Nova"/>
            </a:endParaRPr>
          </a:p>
        </p:txBody>
      </p:sp>
      <p:sp>
        <p:nvSpPr>
          <p:cNvPr id="282" name="Google Shape;282;p50"/>
          <p:cNvSpPr txBox="1"/>
          <p:nvPr/>
        </p:nvSpPr>
        <p:spPr>
          <a:xfrm>
            <a:off x="540225" y="1305425"/>
            <a:ext cx="7920000" cy="27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Proxima Nova"/>
                <a:ea typeface="Proxima Nova"/>
                <a:cs typeface="Proxima Nova"/>
                <a:sym typeface="Proxima Nova"/>
              </a:rPr>
              <a:t>IaC can be a key attribute of enabling best practices in DevOps – Developers become more involved in defining configuration and **Ops teams get involved earlier in the development process**.</a:t>
            </a:r>
            <a:endParaRPr>
              <a:solidFill>
                <a:schemeClr val="lt1"/>
              </a:solidFill>
              <a:latin typeface="Proxima Nova"/>
              <a:ea typeface="Proxima Nova"/>
              <a:cs typeface="Proxima Nova"/>
              <a:sym typeface="Proxima Nova"/>
            </a:endParaRPr>
          </a:p>
          <a:p>
            <a:pPr indent="0" lvl="0" marL="0" rtl="0" algn="l">
              <a:spcBef>
                <a:spcPts val="0"/>
              </a:spcBef>
              <a:spcAft>
                <a:spcPts val="0"/>
              </a:spcAft>
              <a:buClr>
                <a:schemeClr val="dk1"/>
              </a:buClr>
              <a:buSzPts val="1100"/>
              <a:buFont typeface="Arial"/>
              <a:buNone/>
            </a:pPr>
            <a:r>
              <a:t/>
            </a:r>
            <a:endParaRPr>
              <a:solidFill>
                <a:schemeClr val="lt1"/>
              </a:solidFill>
              <a:latin typeface="Proxima Nova"/>
              <a:ea typeface="Proxima Nova"/>
              <a:cs typeface="Proxima Nova"/>
              <a:sym typeface="Proxima Nova"/>
            </a:endParaRPr>
          </a:p>
          <a:p>
            <a:pPr indent="0" lvl="0" marL="0" rtl="0" algn="l">
              <a:spcBef>
                <a:spcPts val="0"/>
              </a:spcBef>
              <a:spcAft>
                <a:spcPts val="0"/>
              </a:spcAft>
              <a:buNone/>
            </a:pPr>
            <a:r>
              <a:rPr lang="en">
                <a:solidFill>
                  <a:schemeClr val="lt1"/>
                </a:solidFill>
                <a:latin typeface="Proxima Nova"/>
                <a:ea typeface="Proxima Nova"/>
                <a:cs typeface="Proxima Nova"/>
                <a:sym typeface="Proxima Nova"/>
              </a:rPr>
              <a:t>Automation in general aims to take the confusion and error-prone aspect of manual processes and make it more efficient, and productive  </a:t>
            </a:r>
            <a:endParaRPr>
              <a:solidFill>
                <a:schemeClr val="lt1"/>
              </a:solidFill>
              <a:latin typeface="Proxima Nova"/>
              <a:ea typeface="Proxima Nova"/>
              <a:cs typeface="Proxima Nova"/>
              <a:sym typeface="Proxima Nova"/>
            </a:endParaRPr>
          </a:p>
          <a:p>
            <a:pPr indent="0" lvl="0" marL="0" rtl="0" algn="l">
              <a:spcBef>
                <a:spcPts val="0"/>
              </a:spcBef>
              <a:spcAft>
                <a:spcPts val="0"/>
              </a:spcAft>
              <a:buClr>
                <a:schemeClr val="dk1"/>
              </a:buClr>
              <a:buSzPts val="1100"/>
              <a:buFont typeface="Arial"/>
              <a:buNone/>
            </a:pPr>
            <a:r>
              <a:t/>
            </a:r>
            <a:endParaRPr>
              <a:solidFill>
                <a:schemeClr val="lt1"/>
              </a:solidFill>
              <a:latin typeface="Proxima Nova"/>
              <a:ea typeface="Proxima Nova"/>
              <a:cs typeface="Proxima Nova"/>
              <a:sym typeface="Proxima Nova"/>
            </a:endParaRPr>
          </a:p>
          <a:p>
            <a:pPr indent="0" lvl="0" marL="0" rtl="0" algn="l">
              <a:spcBef>
                <a:spcPts val="0"/>
              </a:spcBef>
              <a:spcAft>
                <a:spcPts val="0"/>
              </a:spcAft>
              <a:buClr>
                <a:schemeClr val="dk1"/>
              </a:buClr>
              <a:buSzPts val="1100"/>
              <a:buFont typeface="Arial"/>
              <a:buNone/>
            </a:pPr>
            <a:r>
              <a:rPr lang="en">
                <a:solidFill>
                  <a:schemeClr val="lt1"/>
                </a:solidFill>
                <a:latin typeface="Proxima Nova"/>
                <a:ea typeface="Proxima Nova"/>
                <a:cs typeface="Proxima Nova"/>
                <a:sym typeface="Proxima Nova"/>
              </a:rPr>
              <a:t>While building an Application we are getting:</a:t>
            </a:r>
            <a:endParaRPr>
              <a:solidFill>
                <a:schemeClr val="lt1"/>
              </a:solidFill>
              <a:latin typeface="Proxima Nova"/>
              <a:ea typeface="Proxima Nova"/>
              <a:cs typeface="Proxima Nova"/>
              <a:sym typeface="Proxima Nova"/>
            </a:endParaRPr>
          </a:p>
          <a:p>
            <a:pPr indent="0" lvl="0" marL="0" rtl="0" algn="l">
              <a:spcBef>
                <a:spcPts val="0"/>
              </a:spcBef>
              <a:spcAft>
                <a:spcPts val="0"/>
              </a:spcAft>
              <a:buClr>
                <a:schemeClr val="dk1"/>
              </a:buClr>
              <a:buSzPts val="1100"/>
              <a:buFont typeface="Arial"/>
              <a:buNone/>
            </a:pPr>
            <a:r>
              <a:t/>
            </a:r>
            <a:endParaRPr>
              <a:solidFill>
                <a:schemeClr val="lt1"/>
              </a:solidFill>
              <a:latin typeface="Proxima Nova"/>
              <a:ea typeface="Proxima Nova"/>
              <a:cs typeface="Proxima Nova"/>
              <a:sym typeface="Proxima Nova"/>
            </a:endParaRPr>
          </a:p>
          <a:p>
            <a:pPr indent="0" lvl="0" marL="0" rtl="0" algn="l">
              <a:spcBef>
                <a:spcPts val="0"/>
              </a:spcBef>
              <a:spcAft>
                <a:spcPts val="0"/>
              </a:spcAft>
              <a:buClr>
                <a:schemeClr val="dk1"/>
              </a:buClr>
              <a:buSzPts val="1100"/>
              <a:buFont typeface="Arial"/>
              <a:buNone/>
            </a:pPr>
            <a:r>
              <a:rPr lang="en">
                <a:solidFill>
                  <a:schemeClr val="lt1"/>
                </a:solidFill>
                <a:latin typeface="Proxima Nova"/>
                <a:ea typeface="Proxima Nova"/>
                <a:cs typeface="Proxima Nova"/>
                <a:sym typeface="Proxima Nova"/>
              </a:rPr>
              <a:t>  - Automation</a:t>
            </a:r>
            <a:endParaRPr>
              <a:solidFill>
                <a:schemeClr val="lt1"/>
              </a:solidFill>
              <a:latin typeface="Proxima Nova"/>
              <a:ea typeface="Proxima Nova"/>
              <a:cs typeface="Proxima Nova"/>
              <a:sym typeface="Proxima Nova"/>
            </a:endParaRPr>
          </a:p>
          <a:p>
            <a:pPr indent="0" lvl="0" marL="0" rtl="0" algn="l">
              <a:spcBef>
                <a:spcPts val="0"/>
              </a:spcBef>
              <a:spcAft>
                <a:spcPts val="0"/>
              </a:spcAft>
              <a:buClr>
                <a:schemeClr val="dk1"/>
              </a:buClr>
              <a:buSzPts val="1100"/>
              <a:buFont typeface="Arial"/>
              <a:buNone/>
            </a:pPr>
            <a:r>
              <a:rPr lang="en">
                <a:solidFill>
                  <a:schemeClr val="lt1"/>
                </a:solidFill>
                <a:latin typeface="Proxima Nova"/>
                <a:ea typeface="Proxima Nova"/>
                <a:cs typeface="Proxima Nova"/>
                <a:sym typeface="Proxima Nova"/>
              </a:rPr>
              <a:t>  - flexibility</a:t>
            </a:r>
            <a:endParaRPr>
              <a:solidFill>
                <a:schemeClr val="lt1"/>
              </a:solidFill>
              <a:latin typeface="Proxima Nova"/>
              <a:ea typeface="Proxima Nova"/>
              <a:cs typeface="Proxima Nova"/>
              <a:sym typeface="Proxima Nova"/>
            </a:endParaRPr>
          </a:p>
          <a:p>
            <a:pPr indent="0" lvl="0" marL="0" rtl="0" algn="l">
              <a:spcBef>
                <a:spcPts val="0"/>
              </a:spcBef>
              <a:spcAft>
                <a:spcPts val="0"/>
              </a:spcAft>
              <a:buClr>
                <a:schemeClr val="dk1"/>
              </a:buClr>
              <a:buSzPts val="1100"/>
              <a:buFont typeface="Arial"/>
              <a:buNone/>
            </a:pPr>
            <a:r>
              <a:rPr lang="en">
                <a:solidFill>
                  <a:schemeClr val="lt1"/>
                </a:solidFill>
                <a:latin typeface="Proxima Nova"/>
                <a:ea typeface="Proxima Nova"/>
                <a:cs typeface="Proxima Nova"/>
                <a:sym typeface="Proxima Nova"/>
              </a:rPr>
              <a:t>  - less downtime</a:t>
            </a:r>
            <a:endParaRPr>
              <a:solidFill>
                <a:schemeClr val="lt1"/>
              </a:solidFill>
              <a:latin typeface="Proxima Nova"/>
              <a:ea typeface="Proxima Nova"/>
              <a:cs typeface="Proxima Nova"/>
              <a:sym typeface="Proxima Nova"/>
            </a:endParaRPr>
          </a:p>
          <a:p>
            <a:pPr indent="0" lvl="0" marL="0" rtl="0" algn="l">
              <a:spcBef>
                <a:spcPts val="0"/>
              </a:spcBef>
              <a:spcAft>
                <a:spcPts val="0"/>
              </a:spcAft>
              <a:buClr>
                <a:schemeClr val="dk1"/>
              </a:buClr>
              <a:buSzPts val="1100"/>
              <a:buFont typeface="Arial"/>
              <a:buNone/>
            </a:pPr>
            <a:r>
              <a:rPr lang="en">
                <a:solidFill>
                  <a:schemeClr val="lt1"/>
                </a:solidFill>
                <a:latin typeface="Proxima Nova"/>
                <a:ea typeface="Proxima Nova"/>
                <a:cs typeface="Proxima Nova"/>
                <a:sym typeface="Proxima Nova"/>
              </a:rPr>
              <a:t>  - overall cost effective</a:t>
            </a:r>
            <a:endParaRPr>
              <a:solidFill>
                <a:schemeClr val="lt1"/>
              </a:solidFill>
              <a:latin typeface="Proxima Nova"/>
              <a:ea typeface="Proxima Nova"/>
              <a:cs typeface="Proxima Nova"/>
              <a:sym typeface="Proxima Nova"/>
            </a:endParaRPr>
          </a:p>
          <a:p>
            <a:pPr indent="0" lvl="0" marL="0" rtl="0" algn="l">
              <a:spcBef>
                <a:spcPts val="0"/>
              </a:spcBef>
              <a:spcAft>
                <a:spcPts val="0"/>
              </a:spcAft>
              <a:buClr>
                <a:schemeClr val="dk1"/>
              </a:buClr>
              <a:buSzPts val="1100"/>
              <a:buFont typeface="Arial"/>
              <a:buNone/>
            </a:pPr>
            <a:r>
              <a:rPr lang="en">
                <a:solidFill>
                  <a:schemeClr val="lt1"/>
                </a:solidFill>
                <a:latin typeface="Proxima Nova"/>
                <a:ea typeface="Proxima Nova"/>
                <a:cs typeface="Proxima Nova"/>
                <a:sym typeface="Proxima Nova"/>
              </a:rPr>
              <a:t>  - reduce the complexity</a:t>
            </a:r>
            <a:endParaRPr>
              <a:solidFill>
                <a:schemeClr val="lt1"/>
              </a:solidFill>
              <a:latin typeface="Proxima Nova"/>
              <a:ea typeface="Proxima Nova"/>
              <a:cs typeface="Proxima Nova"/>
              <a:sym typeface="Proxima Nova"/>
            </a:endParaRPr>
          </a:p>
          <a:p>
            <a:pPr indent="0" lvl="0" marL="0" rtl="0" algn="l">
              <a:spcBef>
                <a:spcPts val="0"/>
              </a:spcBef>
              <a:spcAft>
                <a:spcPts val="0"/>
              </a:spcAft>
              <a:buNone/>
            </a:pPr>
            <a:r>
              <a:rPr lang="en">
                <a:solidFill>
                  <a:schemeClr val="lt1"/>
                </a:solidFill>
                <a:latin typeface="Proxima Nova"/>
                <a:ea typeface="Proxima Nova"/>
                <a:cs typeface="Proxima Nova"/>
                <a:sym typeface="Proxima Nova"/>
              </a:rPr>
              <a:t>  - collaboration</a:t>
            </a:r>
            <a:endParaRPr>
              <a:solidFill>
                <a:schemeClr val="lt1"/>
              </a:solidFill>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51"/>
          <p:cNvSpPr txBox="1"/>
          <p:nvPr>
            <p:ph idx="12" type="sldNum"/>
          </p:nvPr>
        </p:nvSpPr>
        <p:spPr>
          <a:xfrm>
            <a:off x="103328" y="4733944"/>
            <a:ext cx="3606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solidFill>
                <a:schemeClr val="dk1"/>
              </a:solidFill>
            </a:endParaRPr>
          </a:p>
        </p:txBody>
      </p:sp>
      <p:sp>
        <p:nvSpPr>
          <p:cNvPr id="288" name="Google Shape;288;p51"/>
          <p:cNvSpPr txBox="1"/>
          <p:nvPr/>
        </p:nvSpPr>
        <p:spPr>
          <a:xfrm>
            <a:off x="552025" y="743125"/>
            <a:ext cx="1056000" cy="47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600" u="sng">
                <a:solidFill>
                  <a:schemeClr val="dk1"/>
                </a:solidFill>
                <a:latin typeface="Proxima Nova"/>
                <a:ea typeface="Proxima Nova"/>
                <a:cs typeface="Proxima Nova"/>
                <a:sym typeface="Proxima Nova"/>
              </a:rPr>
              <a:t>API</a:t>
            </a:r>
            <a:endParaRPr sz="3600" u="sng">
              <a:solidFill>
                <a:schemeClr val="dk1"/>
              </a:solidFill>
              <a:latin typeface="Proxima Nova"/>
              <a:ea typeface="Proxima Nova"/>
              <a:cs typeface="Proxima Nova"/>
              <a:sym typeface="Proxima Nova"/>
            </a:endParaRPr>
          </a:p>
        </p:txBody>
      </p:sp>
      <p:sp>
        <p:nvSpPr>
          <p:cNvPr id="289" name="Google Shape;289;p51"/>
          <p:cNvSpPr txBox="1"/>
          <p:nvPr/>
        </p:nvSpPr>
        <p:spPr>
          <a:xfrm>
            <a:off x="533400" y="1531675"/>
            <a:ext cx="7647000" cy="23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An application programming interface (API) is a computing interface which defines interactions between multiple software intermediaries. It defines the kinds of calls or requests that can be made, how to make them, the data formats that should be used, the conventions to follow, etc.  </a:t>
            </a:r>
            <a:endParaRPr>
              <a:solidFill>
                <a:schemeClr val="dk1"/>
              </a:solidFill>
              <a:latin typeface="Proxima Nova"/>
              <a:ea typeface="Proxima Nova"/>
              <a:cs typeface="Proxima Nova"/>
              <a:sym typeface="Proxima Nova"/>
            </a:endParaRPr>
          </a:p>
          <a:p>
            <a:pPr indent="0" lvl="0" marL="0" rtl="0" algn="l">
              <a:spcBef>
                <a:spcPts val="0"/>
              </a:spcBef>
              <a:spcAft>
                <a:spcPts val="0"/>
              </a:spcAft>
              <a:buNone/>
            </a:pPr>
            <a:r>
              <a:rPr lang="en">
                <a:solidFill>
                  <a:schemeClr val="dk1"/>
                </a:solidFill>
                <a:latin typeface="Proxima Nova"/>
                <a:ea typeface="Proxima Nova"/>
                <a:cs typeface="Proxima Nova"/>
                <a:sym typeface="Proxima Nova"/>
              </a:rPr>
              <a:t>It can also provide extension mechanisms so that users can extend existing functionality in various ways and to varying degrees.[1] An API can be entirely custom, specific to a component, or it can be designed based on an industry-standard to ensure interoperability. Through information hiding, APIs enable modular programming, which allows users to use the interface independently of the implementation. </a:t>
            </a:r>
            <a:endParaRPr>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dk1"/>
              </a:solidFill>
              <a:latin typeface="Proxima Nova"/>
              <a:ea typeface="Proxima Nova"/>
              <a:cs typeface="Proxima Nova"/>
              <a:sym typeface="Proxima Nov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52"/>
          <p:cNvSpPr txBox="1"/>
          <p:nvPr>
            <p:ph idx="12" type="sldNum"/>
          </p:nvPr>
        </p:nvSpPr>
        <p:spPr>
          <a:xfrm>
            <a:off x="103328" y="4733944"/>
            <a:ext cx="3606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295" name="Google Shape;295;p52"/>
          <p:cNvSpPr txBox="1"/>
          <p:nvPr/>
        </p:nvSpPr>
        <p:spPr>
          <a:xfrm>
            <a:off x="376375" y="537100"/>
            <a:ext cx="2348700" cy="55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u="sng">
                <a:solidFill>
                  <a:schemeClr val="lt1"/>
                </a:solidFill>
                <a:latin typeface="Proxima Nova"/>
                <a:ea typeface="Proxima Nova"/>
                <a:cs typeface="Proxima Nova"/>
                <a:sym typeface="Proxima Nova"/>
              </a:rPr>
              <a:t>WebHook</a:t>
            </a:r>
            <a:endParaRPr sz="3600" u="sng">
              <a:solidFill>
                <a:schemeClr val="lt1"/>
              </a:solidFill>
              <a:latin typeface="Proxima Nova"/>
              <a:ea typeface="Proxima Nova"/>
              <a:cs typeface="Proxima Nova"/>
              <a:sym typeface="Proxima Nova"/>
            </a:endParaRPr>
          </a:p>
        </p:txBody>
      </p:sp>
      <p:sp>
        <p:nvSpPr>
          <p:cNvPr id="296" name="Google Shape;296;p52"/>
          <p:cNvSpPr txBox="1"/>
          <p:nvPr/>
        </p:nvSpPr>
        <p:spPr>
          <a:xfrm>
            <a:off x="540225" y="1305425"/>
            <a:ext cx="7920000" cy="27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Proxima Nova"/>
                <a:ea typeface="Proxima Nova"/>
                <a:cs typeface="Proxima Nova"/>
                <a:sym typeface="Proxima Nova"/>
              </a:rPr>
              <a:t>A webhook in web development is a method of augmenting or altering the behavior of a web page or web application with custom callbacks. These callbacks may be maintained, modified, and managed by third-party users and developers who may not necessarily be affiliated with the originating website or application. The term "webhook" was coined by Jeff Lindsay in 2007 from the computer programming term hook.</a:t>
            </a:r>
            <a:endParaRPr>
              <a:solidFill>
                <a:schemeClr val="lt1"/>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lt1"/>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lt1"/>
              </a:solidFill>
              <a:latin typeface="Proxima Nova"/>
              <a:ea typeface="Proxima Nova"/>
              <a:cs typeface="Proxima Nova"/>
              <a:sym typeface="Proxima Nova"/>
            </a:endParaRPr>
          </a:p>
          <a:p>
            <a:pPr indent="0" lvl="0" marL="0" rtl="0" algn="l">
              <a:spcBef>
                <a:spcPts val="0"/>
              </a:spcBef>
              <a:spcAft>
                <a:spcPts val="0"/>
              </a:spcAft>
              <a:buClr>
                <a:schemeClr val="dk1"/>
              </a:buClr>
              <a:buSzPts val="1100"/>
              <a:buFont typeface="Arial"/>
              <a:buNone/>
            </a:pPr>
            <a:r>
              <a:rPr lang="en">
                <a:solidFill>
                  <a:schemeClr val="lt1"/>
                </a:solidFill>
                <a:latin typeface="Proxima Nova"/>
                <a:ea typeface="Proxima Nova"/>
                <a:cs typeface="Proxima Nova"/>
                <a:sym typeface="Proxima Nova"/>
              </a:rPr>
              <a:t>The format is usually JSON. The request is done as an HTTP POST request.</a:t>
            </a:r>
            <a:endParaRPr>
              <a:solidFill>
                <a:schemeClr val="lt1"/>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lt1"/>
              </a:solidFill>
              <a:latin typeface="Proxima Nova"/>
              <a:ea typeface="Proxima Nova"/>
              <a:cs typeface="Proxima Nova"/>
              <a:sym typeface="Proxima Nov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53"/>
          <p:cNvSpPr txBox="1"/>
          <p:nvPr>
            <p:ph idx="12" type="sldNum"/>
          </p:nvPr>
        </p:nvSpPr>
        <p:spPr>
          <a:xfrm>
            <a:off x="103328" y="4733944"/>
            <a:ext cx="3606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solidFill>
                <a:schemeClr val="dk1"/>
              </a:solidFill>
            </a:endParaRPr>
          </a:p>
        </p:txBody>
      </p:sp>
      <p:sp>
        <p:nvSpPr>
          <p:cNvPr id="302" name="Google Shape;302;p53"/>
          <p:cNvSpPr txBox="1"/>
          <p:nvPr/>
        </p:nvSpPr>
        <p:spPr>
          <a:xfrm>
            <a:off x="552025" y="743125"/>
            <a:ext cx="1278600" cy="47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600" u="sng">
                <a:solidFill>
                  <a:schemeClr val="dk1"/>
                </a:solidFill>
                <a:latin typeface="Proxima Nova"/>
                <a:ea typeface="Proxima Nova"/>
                <a:cs typeface="Proxima Nova"/>
                <a:sym typeface="Proxima Nova"/>
              </a:rPr>
              <a:t>TDD</a:t>
            </a:r>
            <a:endParaRPr sz="3600" u="sng">
              <a:solidFill>
                <a:schemeClr val="dk1"/>
              </a:solidFill>
              <a:latin typeface="Proxima Nova"/>
              <a:ea typeface="Proxima Nova"/>
              <a:cs typeface="Proxima Nova"/>
              <a:sym typeface="Proxima Nova"/>
            </a:endParaRPr>
          </a:p>
        </p:txBody>
      </p:sp>
      <p:sp>
        <p:nvSpPr>
          <p:cNvPr id="303" name="Google Shape;303;p53"/>
          <p:cNvSpPr txBox="1"/>
          <p:nvPr/>
        </p:nvSpPr>
        <p:spPr>
          <a:xfrm>
            <a:off x="533400" y="1531675"/>
            <a:ext cx="7647000" cy="23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Proxima Nova"/>
                <a:ea typeface="Proxima Nova"/>
                <a:cs typeface="Proxima Nova"/>
                <a:sym typeface="Proxima Nova"/>
              </a:rPr>
              <a:t>Test-driven development (TDD) is a software development process that relies on the repetition of a very short development cycle: requirements are turned into very specific test cases, then the code is improved so that the tests pass. This is opposed to software development that allows code to be added that is not proven to meet requirements. </a:t>
            </a:r>
            <a:endParaRPr>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dk1"/>
              </a:solidFill>
              <a:latin typeface="Proxima Nova"/>
              <a:ea typeface="Proxima Nova"/>
              <a:cs typeface="Proxima Nova"/>
              <a:sym typeface="Proxima Nov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54"/>
          <p:cNvSpPr txBox="1"/>
          <p:nvPr>
            <p:ph idx="12" type="sldNum"/>
          </p:nvPr>
        </p:nvSpPr>
        <p:spPr>
          <a:xfrm>
            <a:off x="103328" y="4733944"/>
            <a:ext cx="360600" cy="39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a:t>‹#›</a:t>
            </a:fld>
            <a:endParaRPr/>
          </a:p>
        </p:txBody>
      </p:sp>
      <p:sp>
        <p:nvSpPr>
          <p:cNvPr id="309" name="Google Shape;309;p54"/>
          <p:cNvSpPr txBox="1"/>
          <p:nvPr/>
        </p:nvSpPr>
        <p:spPr>
          <a:xfrm>
            <a:off x="376375" y="537100"/>
            <a:ext cx="3274800" cy="55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u="sng">
                <a:solidFill>
                  <a:schemeClr val="lt1"/>
                </a:solidFill>
                <a:latin typeface="Proxima Nova"/>
                <a:ea typeface="Proxima Nova"/>
                <a:cs typeface="Proxima Nova"/>
                <a:sym typeface="Proxima Nova"/>
              </a:rPr>
              <a:t>Tekton triggers</a:t>
            </a:r>
            <a:endParaRPr sz="3600" u="sng">
              <a:solidFill>
                <a:schemeClr val="lt1"/>
              </a:solidFill>
              <a:latin typeface="Proxima Nova"/>
              <a:ea typeface="Proxima Nova"/>
              <a:cs typeface="Proxima Nova"/>
              <a:sym typeface="Proxima Nova"/>
            </a:endParaRPr>
          </a:p>
        </p:txBody>
      </p:sp>
      <p:sp>
        <p:nvSpPr>
          <p:cNvPr id="310" name="Google Shape;310;p54"/>
          <p:cNvSpPr txBox="1"/>
          <p:nvPr/>
        </p:nvSpPr>
        <p:spPr>
          <a:xfrm>
            <a:off x="457200" y="1455475"/>
            <a:ext cx="7647000" cy="23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Proxima Nova"/>
                <a:ea typeface="Proxima Nova"/>
                <a:cs typeface="Proxima Nova"/>
                <a:sym typeface="Proxima Nova"/>
              </a:rPr>
              <a:t>Tekton Triggers allows users to create resource templates that get instantiated when an event is received. Additionally, fields from event payloads can be injected into these resource templates as runtime information. This enables users to automatically create template PipelineRun or TaskRun resources when an event is received.</a:t>
            </a:r>
            <a:endParaRPr>
              <a:solidFill>
                <a:schemeClr val="lt1"/>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a:solidFill>
                <a:schemeClr val="dk1"/>
              </a:solidFill>
              <a:latin typeface="Proxima Nova"/>
              <a:ea typeface="Proxima Nova"/>
              <a:cs typeface="Proxima Nova"/>
              <a:sym typeface="Proxima Nova"/>
            </a:endParaRPr>
          </a:p>
        </p:txBody>
      </p:sp>
      <p:pic>
        <p:nvPicPr>
          <p:cNvPr id="311" name="Google Shape;311;p54"/>
          <p:cNvPicPr preferRelativeResize="0"/>
          <p:nvPr/>
        </p:nvPicPr>
        <p:blipFill>
          <a:blip r:embed="rId3">
            <a:alphaModFix/>
          </a:blip>
          <a:stretch>
            <a:fillRect/>
          </a:stretch>
        </p:blipFill>
        <p:spPr>
          <a:xfrm>
            <a:off x="7062613" y="2617275"/>
            <a:ext cx="1609725" cy="2057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onten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SE-Master">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Conten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Content">
  <a:themeElements>
    <a:clrScheme name="Custom 4">
      <a:dk1>
        <a:srgbClr val="000000"/>
      </a:dk1>
      <a:lt1>
        <a:srgbClr val="FFFFFF"/>
      </a:lt1>
      <a:dk2>
        <a:srgbClr val="000000"/>
      </a:dk2>
      <a:lt2>
        <a:srgbClr val="FFFFFF"/>
      </a:lt2>
      <a:accent1>
        <a:srgbClr val="CC0000"/>
      </a:accent1>
      <a:accent2>
        <a:srgbClr val="A30000"/>
      </a:accent2>
      <a:accent3>
        <a:srgbClr val="820000"/>
      </a:accent3>
      <a:accent4>
        <a:srgbClr val="004153"/>
      </a:accent4>
      <a:accent5>
        <a:srgbClr val="A3DBE8"/>
      </a:accent5>
      <a:accent6>
        <a:srgbClr val="4C4C4C"/>
      </a:accent6>
      <a:hlink>
        <a:srgbClr val="BFDDE4"/>
      </a:hlink>
      <a:folHlink>
        <a:srgbClr val="C7CBC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